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8" r:id="rId3"/>
    <p:sldId id="258" r:id="rId4"/>
    <p:sldId id="257" r:id="rId5"/>
    <p:sldId id="274" r:id="rId6"/>
    <p:sldId id="267" r:id="rId7"/>
    <p:sldId id="268" r:id="rId8"/>
    <p:sldId id="260" r:id="rId9"/>
    <p:sldId id="263" r:id="rId10"/>
    <p:sldId id="275" r:id="rId11"/>
    <p:sldId id="261" r:id="rId12"/>
    <p:sldId id="279" r:id="rId13"/>
    <p:sldId id="262" r:id="rId14"/>
    <p:sldId id="259" r:id="rId15"/>
    <p:sldId id="266" r:id="rId16"/>
    <p:sldId id="264" r:id="rId17"/>
    <p:sldId id="272" r:id="rId18"/>
    <p:sldId id="277" r:id="rId19"/>
    <p:sldId id="26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96892-3234-448F-B679-D1AB06E4BE20}" type="doc">
      <dgm:prSet loTypeId="urn:microsoft.com/office/officeart/2005/8/layout/pList2#1" loCatId="list" qsTypeId="urn:microsoft.com/office/officeart/2005/8/quickstyle/simple1" qsCatId="simple" csTypeId="urn:microsoft.com/office/officeart/2005/8/colors/accent1_2" csCatId="accent1" phldr="1"/>
      <dgm:spPr/>
    </dgm:pt>
    <dgm:pt modelId="{1179E250-AFD6-4E91-A725-791FD6A8466E}">
      <dgm:prSet phldrT="[Text]"/>
      <dgm:spPr/>
      <dgm:t>
        <a:bodyPr/>
        <a:lstStyle/>
        <a:p>
          <a:r>
            <a:rPr lang="en-US" dirty="0" smtClean="0"/>
            <a:t>LOCATION</a:t>
          </a:r>
        </a:p>
        <a:p>
          <a:r>
            <a:rPr lang="en-US" dirty="0" smtClean="0"/>
            <a:t>FOR CANCER DEVELOPMENT</a:t>
          </a:r>
          <a:endParaRPr lang="en-US" dirty="0"/>
        </a:p>
      </dgm:t>
    </dgm:pt>
    <dgm:pt modelId="{D9109105-A494-4F96-9587-F541E421975D}" type="parTrans" cxnId="{AE5F2BA5-19F1-435F-911F-C957524835BC}">
      <dgm:prSet/>
      <dgm:spPr/>
    </dgm:pt>
    <dgm:pt modelId="{B85B767E-B8B8-408C-81B7-1BB4D8C222A5}" type="sibTrans" cxnId="{AE5F2BA5-19F1-435F-911F-C957524835BC}">
      <dgm:prSet/>
      <dgm:spPr/>
    </dgm:pt>
    <dgm:pt modelId="{563CDA04-8E08-4F44-9EB7-C82EDF596312}">
      <dgm:prSet phldrT="[Text]"/>
      <dgm:spPr/>
      <dgm:t>
        <a:bodyPr/>
        <a:lstStyle/>
        <a:p>
          <a:r>
            <a:rPr lang="en-US" dirty="0" smtClean="0"/>
            <a:t>LESION</a:t>
          </a:r>
        </a:p>
        <a:p>
          <a:r>
            <a:rPr lang="en-US" dirty="0" smtClean="0"/>
            <a:t>OPERABLE</a:t>
          </a:r>
        </a:p>
        <a:p>
          <a:r>
            <a:rPr lang="en-US" dirty="0" smtClean="0"/>
            <a:t>SCREENING AND REMOVAL FOR CURE</a:t>
          </a:r>
          <a:endParaRPr lang="en-US" dirty="0"/>
        </a:p>
      </dgm:t>
    </dgm:pt>
    <dgm:pt modelId="{06293764-79B9-4DD8-8E51-FF5F27110848}" type="parTrans" cxnId="{E2F8AEB6-B4D5-4AE4-BEE8-345625FC34FB}">
      <dgm:prSet/>
      <dgm:spPr/>
    </dgm:pt>
    <dgm:pt modelId="{F1F82A5B-40F3-42BB-82C6-73C0E603F7D8}" type="sibTrans" cxnId="{E2F8AEB6-B4D5-4AE4-BEE8-345625FC34FB}">
      <dgm:prSet/>
      <dgm:spPr/>
    </dgm:pt>
    <dgm:pt modelId="{6B57CEBD-7F50-4CC0-8764-72EA233F8ED0}">
      <dgm:prSet phldrT="[Text]"/>
      <dgm:spPr/>
      <dgm:t>
        <a:bodyPr/>
        <a:lstStyle/>
        <a:p>
          <a:r>
            <a:rPr lang="en-US" dirty="0" smtClean="0"/>
            <a:t>ADVANCED</a:t>
          </a:r>
        </a:p>
        <a:p>
          <a:r>
            <a:rPr lang="en-US" dirty="0" smtClean="0"/>
            <a:t>INOPERABLE</a:t>
          </a:r>
        </a:p>
        <a:p>
          <a:r>
            <a:rPr lang="en-US" dirty="0" smtClean="0"/>
            <a:t>DIAGNOSIS THERAPY INEFFECTIVE</a:t>
          </a:r>
          <a:endParaRPr lang="en-US" dirty="0"/>
        </a:p>
      </dgm:t>
    </dgm:pt>
    <dgm:pt modelId="{116809D7-96C9-427E-B615-CE58CE62F60B}" type="parTrans" cxnId="{82A79A9C-02F4-4DF8-AC6A-EF58464DFDB4}">
      <dgm:prSet/>
      <dgm:spPr/>
    </dgm:pt>
    <dgm:pt modelId="{04630DED-F7A1-48C1-B99E-5EA89EF12B18}" type="sibTrans" cxnId="{82A79A9C-02F4-4DF8-AC6A-EF58464DFDB4}">
      <dgm:prSet/>
      <dgm:spPr/>
    </dgm:pt>
    <dgm:pt modelId="{FB26F69A-9734-433F-BFBB-829FE0541BCC}" type="pres">
      <dgm:prSet presAssocID="{4CB96892-3234-448F-B679-D1AB06E4BE20}" presName="Name0" presStyleCnt="0">
        <dgm:presLayoutVars>
          <dgm:dir/>
          <dgm:resizeHandles val="exact"/>
        </dgm:presLayoutVars>
      </dgm:prSet>
      <dgm:spPr/>
    </dgm:pt>
    <dgm:pt modelId="{66032B1E-17DE-4F60-9EAB-899F129F8686}" type="pres">
      <dgm:prSet presAssocID="{4CB96892-3234-448F-B679-D1AB06E4BE20}" presName="bkgdShp" presStyleLbl="alignAccFollowNode1" presStyleIdx="0" presStyleCnt="1"/>
      <dgm:spPr/>
    </dgm:pt>
    <dgm:pt modelId="{6E81E4AC-B086-4961-85BC-48D87B952166}" type="pres">
      <dgm:prSet presAssocID="{4CB96892-3234-448F-B679-D1AB06E4BE20}" presName="linComp" presStyleCnt="0"/>
      <dgm:spPr/>
    </dgm:pt>
    <dgm:pt modelId="{E1165593-48AB-4FB2-AF08-B2745C502ABB}" type="pres">
      <dgm:prSet presAssocID="{1179E250-AFD6-4E91-A725-791FD6A8466E}" presName="compNode" presStyleCnt="0"/>
      <dgm:spPr/>
    </dgm:pt>
    <dgm:pt modelId="{E30CC81D-EAAA-4E38-AFC0-9D94E0CEDCC7}" type="pres">
      <dgm:prSet presAssocID="{1179E250-AFD6-4E91-A725-791FD6A8466E}" presName="node" presStyleLbl="node1" presStyleIdx="0" presStyleCnt="3">
        <dgm:presLayoutVars>
          <dgm:bulletEnabled val="1"/>
        </dgm:presLayoutVars>
      </dgm:prSet>
      <dgm:spPr/>
      <dgm:t>
        <a:bodyPr/>
        <a:lstStyle/>
        <a:p>
          <a:endParaRPr lang="en-US"/>
        </a:p>
      </dgm:t>
    </dgm:pt>
    <dgm:pt modelId="{82F4856B-1EE5-4C9F-8475-A0017DEF7C4C}" type="pres">
      <dgm:prSet presAssocID="{1179E250-AFD6-4E91-A725-791FD6A8466E}" presName="invisiNode" presStyleLbl="node1" presStyleIdx="0" presStyleCnt="3"/>
      <dgm:spPr/>
    </dgm:pt>
    <dgm:pt modelId="{1B2CE3E5-4165-423B-941D-36A324464BD7}" type="pres">
      <dgm:prSet presAssocID="{1179E250-AFD6-4E91-A725-791FD6A8466E}" presName="imagNode" presStyleLbl="fgImgPlace1" presStyleIdx="0" presStyleCnt="3"/>
      <dgm:spPr>
        <a:blipFill>
          <a:blip xmlns:r="http://schemas.openxmlformats.org/officeDocument/2006/relationships" r:embed="rId1">
            <a:extLst>
              <a:ext uri="{28A0092B-C50C-407E-A947-70E740481C1C}">
                <a14:useLocalDpi xmlns="" xmlns:a14="http://schemas.microsoft.com/office/drawing/2010/main" val="0"/>
              </a:ext>
            </a:extLst>
          </a:blip>
          <a:srcRect/>
          <a:stretch>
            <a:fillRect l="-1000" r="-1000"/>
          </a:stretch>
        </a:blipFill>
      </dgm:spPr>
    </dgm:pt>
    <dgm:pt modelId="{37F78B03-EDB4-479A-A51E-23288C79A7E4}" type="pres">
      <dgm:prSet presAssocID="{B85B767E-B8B8-408C-81B7-1BB4D8C222A5}" presName="sibTrans" presStyleLbl="sibTrans2D1" presStyleIdx="0" presStyleCnt="0"/>
      <dgm:spPr/>
    </dgm:pt>
    <dgm:pt modelId="{AE3EB7A6-DC13-4B6D-B25B-92336DC087C5}" type="pres">
      <dgm:prSet presAssocID="{563CDA04-8E08-4F44-9EB7-C82EDF596312}" presName="compNode" presStyleCnt="0"/>
      <dgm:spPr/>
    </dgm:pt>
    <dgm:pt modelId="{C34A9338-4056-4B4D-8B8B-D8833A97A0C8}" type="pres">
      <dgm:prSet presAssocID="{563CDA04-8E08-4F44-9EB7-C82EDF596312}" presName="node" presStyleLbl="node1" presStyleIdx="1" presStyleCnt="3">
        <dgm:presLayoutVars>
          <dgm:bulletEnabled val="1"/>
        </dgm:presLayoutVars>
      </dgm:prSet>
      <dgm:spPr/>
      <dgm:t>
        <a:bodyPr/>
        <a:lstStyle/>
        <a:p>
          <a:endParaRPr lang="en-US"/>
        </a:p>
      </dgm:t>
    </dgm:pt>
    <dgm:pt modelId="{6A6BBC03-53F1-4014-AAB3-1AC225649BEF}" type="pres">
      <dgm:prSet presAssocID="{563CDA04-8E08-4F44-9EB7-C82EDF596312}" presName="invisiNode" presStyleLbl="node1" presStyleIdx="1" presStyleCnt="3"/>
      <dgm:spPr/>
    </dgm:pt>
    <dgm:pt modelId="{B1FE8F65-BC03-45EA-9A00-0702C9A3195E}" type="pres">
      <dgm:prSet presAssocID="{563CDA04-8E08-4F44-9EB7-C82EDF596312}" presName="imagNode" presStyleLbl="fgImgPlace1" presStyleIdx="1" presStyleCnt="3"/>
      <dgm:spPr>
        <a:blipFill>
          <a:blip xmlns:r="http://schemas.openxmlformats.org/officeDocument/2006/relationships" r:embed="rId2">
            <a:extLst>
              <a:ext uri="{28A0092B-C50C-407E-A947-70E740481C1C}">
                <a14:useLocalDpi xmlns="" xmlns:a14="http://schemas.microsoft.com/office/drawing/2010/main" val="0"/>
              </a:ext>
            </a:extLst>
          </a:blip>
          <a:srcRect/>
          <a:stretch>
            <a:fillRect t="-17000" b="-17000"/>
          </a:stretch>
        </a:blipFill>
      </dgm:spPr>
    </dgm:pt>
    <dgm:pt modelId="{A2D4C854-B87B-4D10-9E9F-5441CB10EE74}" type="pres">
      <dgm:prSet presAssocID="{F1F82A5B-40F3-42BB-82C6-73C0E603F7D8}" presName="sibTrans" presStyleLbl="sibTrans2D1" presStyleIdx="0" presStyleCnt="0"/>
      <dgm:spPr/>
    </dgm:pt>
    <dgm:pt modelId="{00ACCCBA-DFAE-435D-BD33-A2604809C07E}" type="pres">
      <dgm:prSet presAssocID="{6B57CEBD-7F50-4CC0-8764-72EA233F8ED0}" presName="compNode" presStyleCnt="0"/>
      <dgm:spPr/>
    </dgm:pt>
    <dgm:pt modelId="{699DDC1E-826C-4528-8F4F-F1ED80C3A95D}" type="pres">
      <dgm:prSet presAssocID="{6B57CEBD-7F50-4CC0-8764-72EA233F8ED0}" presName="node" presStyleLbl="node1" presStyleIdx="2" presStyleCnt="3" custLinFactNeighborX="-110" custLinFactNeighborY="832">
        <dgm:presLayoutVars>
          <dgm:bulletEnabled val="1"/>
        </dgm:presLayoutVars>
      </dgm:prSet>
      <dgm:spPr/>
      <dgm:t>
        <a:bodyPr/>
        <a:lstStyle/>
        <a:p>
          <a:endParaRPr lang="en-US"/>
        </a:p>
      </dgm:t>
    </dgm:pt>
    <dgm:pt modelId="{D855BA1D-CA83-4E05-AC31-F1242DB8C454}" type="pres">
      <dgm:prSet presAssocID="{6B57CEBD-7F50-4CC0-8764-72EA233F8ED0}" presName="invisiNode" presStyleLbl="node1" presStyleIdx="2" presStyleCnt="3"/>
      <dgm:spPr/>
    </dgm:pt>
    <dgm:pt modelId="{E1D547A9-FE96-492E-9FA9-C6455DFF4616}" type="pres">
      <dgm:prSet presAssocID="{6B57CEBD-7F50-4CC0-8764-72EA233F8ED0}" presName="imagNode" presStyleLbl="fgImgPlace1" presStyleIdx="2" presStyleCnt="3"/>
      <dgm:spPr>
        <a:blipFill>
          <a:blip xmlns:r="http://schemas.openxmlformats.org/officeDocument/2006/relationships" r:embed="rId3">
            <a:extLst>
              <a:ext uri="{28A0092B-C50C-407E-A947-70E740481C1C}">
                <a14:useLocalDpi xmlns="" xmlns:a14="http://schemas.microsoft.com/office/drawing/2010/main" val="0"/>
              </a:ext>
            </a:extLst>
          </a:blip>
          <a:srcRect/>
          <a:stretch>
            <a:fillRect t="-35000" b="-35000"/>
          </a:stretch>
        </a:blipFill>
      </dgm:spPr>
    </dgm:pt>
  </dgm:ptLst>
  <dgm:cxnLst>
    <dgm:cxn modelId="{F9330F22-2122-4960-BCA2-44A4F5E0C8E5}" type="presOf" srcId="{B85B767E-B8B8-408C-81B7-1BB4D8C222A5}" destId="{37F78B03-EDB4-479A-A51E-23288C79A7E4}" srcOrd="0" destOrd="0" presId="urn:microsoft.com/office/officeart/2005/8/layout/pList2#1"/>
    <dgm:cxn modelId="{AE5F2BA5-19F1-435F-911F-C957524835BC}" srcId="{4CB96892-3234-448F-B679-D1AB06E4BE20}" destId="{1179E250-AFD6-4E91-A725-791FD6A8466E}" srcOrd="0" destOrd="0" parTransId="{D9109105-A494-4F96-9587-F541E421975D}" sibTransId="{B85B767E-B8B8-408C-81B7-1BB4D8C222A5}"/>
    <dgm:cxn modelId="{922E6FA0-8B56-43EC-8DBA-0692D12062A9}" type="presOf" srcId="{4CB96892-3234-448F-B679-D1AB06E4BE20}" destId="{FB26F69A-9734-433F-BFBB-829FE0541BCC}" srcOrd="0" destOrd="0" presId="urn:microsoft.com/office/officeart/2005/8/layout/pList2#1"/>
    <dgm:cxn modelId="{320DB575-04D5-45C3-9C41-C1DD1593DA5E}" type="presOf" srcId="{1179E250-AFD6-4E91-A725-791FD6A8466E}" destId="{E30CC81D-EAAA-4E38-AFC0-9D94E0CEDCC7}" srcOrd="0" destOrd="0" presId="urn:microsoft.com/office/officeart/2005/8/layout/pList2#1"/>
    <dgm:cxn modelId="{82A79A9C-02F4-4DF8-AC6A-EF58464DFDB4}" srcId="{4CB96892-3234-448F-B679-D1AB06E4BE20}" destId="{6B57CEBD-7F50-4CC0-8764-72EA233F8ED0}" srcOrd="2" destOrd="0" parTransId="{116809D7-96C9-427E-B615-CE58CE62F60B}" sibTransId="{04630DED-F7A1-48C1-B99E-5EA89EF12B18}"/>
    <dgm:cxn modelId="{92B29127-84AD-44B8-AD52-8ECA4A9ABF9C}" type="presOf" srcId="{F1F82A5B-40F3-42BB-82C6-73C0E603F7D8}" destId="{A2D4C854-B87B-4D10-9E9F-5441CB10EE74}" srcOrd="0" destOrd="0" presId="urn:microsoft.com/office/officeart/2005/8/layout/pList2#1"/>
    <dgm:cxn modelId="{D58CB4A6-5228-4241-897D-97B88B58D54F}" type="presOf" srcId="{563CDA04-8E08-4F44-9EB7-C82EDF596312}" destId="{C34A9338-4056-4B4D-8B8B-D8833A97A0C8}" srcOrd="0" destOrd="0" presId="urn:microsoft.com/office/officeart/2005/8/layout/pList2#1"/>
    <dgm:cxn modelId="{E21870F2-1CAE-4024-BA6D-D2D1CCAA1F41}" type="presOf" srcId="{6B57CEBD-7F50-4CC0-8764-72EA233F8ED0}" destId="{699DDC1E-826C-4528-8F4F-F1ED80C3A95D}" srcOrd="0" destOrd="0" presId="urn:microsoft.com/office/officeart/2005/8/layout/pList2#1"/>
    <dgm:cxn modelId="{E2F8AEB6-B4D5-4AE4-BEE8-345625FC34FB}" srcId="{4CB96892-3234-448F-B679-D1AB06E4BE20}" destId="{563CDA04-8E08-4F44-9EB7-C82EDF596312}" srcOrd="1" destOrd="0" parTransId="{06293764-79B9-4DD8-8E51-FF5F27110848}" sibTransId="{F1F82A5B-40F3-42BB-82C6-73C0E603F7D8}"/>
    <dgm:cxn modelId="{3F9F5B3F-05AC-4644-905B-F2466CAE431A}" type="presParOf" srcId="{FB26F69A-9734-433F-BFBB-829FE0541BCC}" destId="{66032B1E-17DE-4F60-9EAB-899F129F8686}" srcOrd="0" destOrd="0" presId="urn:microsoft.com/office/officeart/2005/8/layout/pList2#1"/>
    <dgm:cxn modelId="{292D5D7B-2CD0-4459-BAE3-D64341E3CF5B}" type="presParOf" srcId="{FB26F69A-9734-433F-BFBB-829FE0541BCC}" destId="{6E81E4AC-B086-4961-85BC-48D87B952166}" srcOrd="1" destOrd="0" presId="urn:microsoft.com/office/officeart/2005/8/layout/pList2#1"/>
    <dgm:cxn modelId="{9B91448D-4C49-456B-BBEA-4D474C4978CA}" type="presParOf" srcId="{6E81E4AC-B086-4961-85BC-48D87B952166}" destId="{E1165593-48AB-4FB2-AF08-B2745C502ABB}" srcOrd="0" destOrd="0" presId="urn:microsoft.com/office/officeart/2005/8/layout/pList2#1"/>
    <dgm:cxn modelId="{74447C8B-DF64-40A4-8E25-88260D601BC0}" type="presParOf" srcId="{E1165593-48AB-4FB2-AF08-B2745C502ABB}" destId="{E30CC81D-EAAA-4E38-AFC0-9D94E0CEDCC7}" srcOrd="0" destOrd="0" presId="urn:microsoft.com/office/officeart/2005/8/layout/pList2#1"/>
    <dgm:cxn modelId="{9C3C7C93-1352-4626-8853-C4CB7DC6060E}" type="presParOf" srcId="{E1165593-48AB-4FB2-AF08-B2745C502ABB}" destId="{82F4856B-1EE5-4C9F-8475-A0017DEF7C4C}" srcOrd="1" destOrd="0" presId="urn:microsoft.com/office/officeart/2005/8/layout/pList2#1"/>
    <dgm:cxn modelId="{81ED8FA0-ADF4-4924-92E9-C2232612D3A9}" type="presParOf" srcId="{E1165593-48AB-4FB2-AF08-B2745C502ABB}" destId="{1B2CE3E5-4165-423B-941D-36A324464BD7}" srcOrd="2" destOrd="0" presId="urn:microsoft.com/office/officeart/2005/8/layout/pList2#1"/>
    <dgm:cxn modelId="{113EAFA6-9B7A-459C-A8C6-20785968C075}" type="presParOf" srcId="{6E81E4AC-B086-4961-85BC-48D87B952166}" destId="{37F78B03-EDB4-479A-A51E-23288C79A7E4}" srcOrd="1" destOrd="0" presId="urn:microsoft.com/office/officeart/2005/8/layout/pList2#1"/>
    <dgm:cxn modelId="{774655F8-45D6-4C50-A52A-E68451FCA514}" type="presParOf" srcId="{6E81E4AC-B086-4961-85BC-48D87B952166}" destId="{AE3EB7A6-DC13-4B6D-B25B-92336DC087C5}" srcOrd="2" destOrd="0" presId="urn:microsoft.com/office/officeart/2005/8/layout/pList2#1"/>
    <dgm:cxn modelId="{EA208A38-6E1A-4FF6-B957-F6C6E1365FE0}" type="presParOf" srcId="{AE3EB7A6-DC13-4B6D-B25B-92336DC087C5}" destId="{C34A9338-4056-4B4D-8B8B-D8833A97A0C8}" srcOrd="0" destOrd="0" presId="urn:microsoft.com/office/officeart/2005/8/layout/pList2#1"/>
    <dgm:cxn modelId="{0AC3FBDB-840D-46AF-9404-E31280C6C7F9}" type="presParOf" srcId="{AE3EB7A6-DC13-4B6D-B25B-92336DC087C5}" destId="{6A6BBC03-53F1-4014-AAB3-1AC225649BEF}" srcOrd="1" destOrd="0" presId="urn:microsoft.com/office/officeart/2005/8/layout/pList2#1"/>
    <dgm:cxn modelId="{D31883AC-4047-46A9-8A5A-D234AD951E1B}" type="presParOf" srcId="{AE3EB7A6-DC13-4B6D-B25B-92336DC087C5}" destId="{B1FE8F65-BC03-45EA-9A00-0702C9A3195E}" srcOrd="2" destOrd="0" presId="urn:microsoft.com/office/officeart/2005/8/layout/pList2#1"/>
    <dgm:cxn modelId="{6A627610-7F4A-46A7-812A-3344D37BB63C}" type="presParOf" srcId="{6E81E4AC-B086-4961-85BC-48D87B952166}" destId="{A2D4C854-B87B-4D10-9E9F-5441CB10EE74}" srcOrd="3" destOrd="0" presId="urn:microsoft.com/office/officeart/2005/8/layout/pList2#1"/>
    <dgm:cxn modelId="{4034CB8F-3A69-4E3D-B348-468370BED195}" type="presParOf" srcId="{6E81E4AC-B086-4961-85BC-48D87B952166}" destId="{00ACCCBA-DFAE-435D-BD33-A2604809C07E}" srcOrd="4" destOrd="0" presId="urn:microsoft.com/office/officeart/2005/8/layout/pList2#1"/>
    <dgm:cxn modelId="{77327DBD-5369-475C-8023-1921270A9D8D}" type="presParOf" srcId="{00ACCCBA-DFAE-435D-BD33-A2604809C07E}" destId="{699DDC1E-826C-4528-8F4F-F1ED80C3A95D}" srcOrd="0" destOrd="0" presId="urn:microsoft.com/office/officeart/2005/8/layout/pList2#1"/>
    <dgm:cxn modelId="{EC128860-1CAD-4F2B-A3FB-BA2EEA3452EF}" type="presParOf" srcId="{00ACCCBA-DFAE-435D-BD33-A2604809C07E}" destId="{D855BA1D-CA83-4E05-AC31-F1242DB8C454}" srcOrd="1" destOrd="0" presId="urn:microsoft.com/office/officeart/2005/8/layout/pList2#1"/>
    <dgm:cxn modelId="{1CE5174C-D904-40DB-BA6C-7A43B9C82708}" type="presParOf" srcId="{00ACCCBA-DFAE-435D-BD33-A2604809C07E}" destId="{E1D547A9-FE96-492E-9FA9-C6455DFF4616}" srcOrd="2" destOrd="0" presId="urn:microsoft.com/office/officeart/2005/8/layout/p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AFAB57-9959-461A-BFFF-8F1FAFABBF13}"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DB09B0CF-04B1-420F-A461-F6EEB3D625FC}">
      <dgm:prSet phldrT="[Text]"/>
      <dgm:spPr/>
      <dgm:t>
        <a:bodyPr/>
        <a:lstStyle/>
        <a:p>
          <a:r>
            <a:rPr lang="en-US" dirty="0" smtClean="0"/>
            <a:t>US [</a:t>
          </a:r>
          <a:r>
            <a:rPr lang="en-US" b="1" dirty="0" smtClean="0">
              <a:solidFill>
                <a:srgbClr val="FFC000"/>
              </a:solidFill>
            </a:rPr>
            <a:t>STANDARD</a:t>
          </a:r>
          <a:r>
            <a:rPr lang="en-US" dirty="0" smtClean="0"/>
            <a:t>]: 350 million</a:t>
          </a:r>
          <a:endParaRPr lang="en-US" dirty="0"/>
        </a:p>
      </dgm:t>
    </dgm:pt>
    <dgm:pt modelId="{58013EF8-3CE7-4C2D-9EF0-611A603DDE47}" type="parTrans" cxnId="{15C95D8E-5A5E-4F2B-9F66-F166B58109FE}">
      <dgm:prSet/>
      <dgm:spPr/>
      <dgm:t>
        <a:bodyPr/>
        <a:lstStyle/>
        <a:p>
          <a:endParaRPr lang="en-US"/>
        </a:p>
      </dgm:t>
    </dgm:pt>
    <dgm:pt modelId="{D1731C13-894F-4FE2-8D01-55EF7757E064}" type="sibTrans" cxnId="{15C95D8E-5A5E-4F2B-9F66-F166B58109FE}">
      <dgm:prSet/>
      <dgm:spPr/>
      <dgm:t>
        <a:bodyPr/>
        <a:lstStyle/>
        <a:p>
          <a:endParaRPr lang="en-US"/>
        </a:p>
      </dgm:t>
    </dgm:pt>
    <dgm:pt modelId="{48EC0BFC-217A-4D79-84D1-C1919ABA3482}">
      <dgm:prSet phldrT="[Text]"/>
      <dgm:spPr/>
      <dgm:t>
        <a:bodyPr/>
        <a:lstStyle/>
        <a:p>
          <a:r>
            <a:rPr lang="en-US" dirty="0" smtClean="0"/>
            <a:t>Women at risk: 110 million</a:t>
          </a:r>
          <a:endParaRPr lang="en-US" dirty="0"/>
        </a:p>
      </dgm:t>
    </dgm:pt>
    <dgm:pt modelId="{4D80B24C-511B-43F2-B2CF-AE1DFB553F32}" type="parTrans" cxnId="{13FDB54E-C468-4CA8-9BFC-3FC72182A227}">
      <dgm:prSet/>
      <dgm:spPr/>
      <dgm:t>
        <a:bodyPr/>
        <a:lstStyle/>
        <a:p>
          <a:endParaRPr lang="en-US"/>
        </a:p>
      </dgm:t>
    </dgm:pt>
    <dgm:pt modelId="{8EAF82AD-4715-4CD3-A140-1394861078DA}" type="sibTrans" cxnId="{13FDB54E-C468-4CA8-9BFC-3FC72182A227}">
      <dgm:prSet/>
      <dgm:spPr/>
      <dgm:t>
        <a:bodyPr/>
        <a:lstStyle/>
        <a:p>
          <a:endParaRPr lang="en-US"/>
        </a:p>
      </dgm:t>
    </dgm:pt>
    <dgm:pt modelId="{00513E92-074F-4547-ADFC-94A2A97D267E}">
      <dgm:prSet phldrT="[Text]"/>
      <dgm:spPr/>
      <dgm:t>
        <a:bodyPr/>
        <a:lstStyle/>
        <a:p>
          <a:r>
            <a:rPr lang="en-US" dirty="0" smtClean="0"/>
            <a:t>Screening outreach: &gt;80%</a:t>
          </a:r>
          <a:endParaRPr lang="en-US" dirty="0"/>
        </a:p>
      </dgm:t>
    </dgm:pt>
    <dgm:pt modelId="{788F8302-2AB9-4723-AB4B-5F55195C192E}" type="parTrans" cxnId="{6CF37DBB-53A3-4869-991F-08184AAB6898}">
      <dgm:prSet/>
      <dgm:spPr/>
      <dgm:t>
        <a:bodyPr/>
        <a:lstStyle/>
        <a:p>
          <a:endParaRPr lang="en-US"/>
        </a:p>
      </dgm:t>
    </dgm:pt>
    <dgm:pt modelId="{1C20C82A-5A24-459F-B4D3-F53A959D7BAC}" type="sibTrans" cxnId="{6CF37DBB-53A3-4869-991F-08184AAB6898}">
      <dgm:prSet/>
      <dgm:spPr/>
      <dgm:t>
        <a:bodyPr/>
        <a:lstStyle/>
        <a:p>
          <a:endParaRPr lang="en-US"/>
        </a:p>
      </dgm:t>
    </dgm:pt>
    <dgm:pt modelId="{488F333A-9581-41A1-9B81-E08D15224182}">
      <dgm:prSet phldrT="[Text]"/>
      <dgm:spPr/>
      <dgm:t>
        <a:bodyPr/>
        <a:lstStyle/>
        <a:p>
          <a:r>
            <a:rPr lang="en-US" dirty="0" smtClean="0"/>
            <a:t>WORLD: 7.3 BN</a:t>
          </a:r>
          <a:endParaRPr lang="en-US" dirty="0"/>
        </a:p>
      </dgm:t>
    </dgm:pt>
    <dgm:pt modelId="{FDD315EE-A44C-4390-8334-DF57CB1DC61C}" type="parTrans" cxnId="{36D107CC-0B59-4A24-B995-83F710837E5D}">
      <dgm:prSet/>
      <dgm:spPr/>
      <dgm:t>
        <a:bodyPr/>
        <a:lstStyle/>
        <a:p>
          <a:endParaRPr lang="en-US"/>
        </a:p>
      </dgm:t>
    </dgm:pt>
    <dgm:pt modelId="{DDB11C58-8EB7-4E60-A958-DCA1BCC8C121}" type="sibTrans" cxnId="{36D107CC-0B59-4A24-B995-83F710837E5D}">
      <dgm:prSet/>
      <dgm:spPr/>
      <dgm:t>
        <a:bodyPr/>
        <a:lstStyle/>
        <a:p>
          <a:endParaRPr lang="en-US"/>
        </a:p>
      </dgm:t>
    </dgm:pt>
    <dgm:pt modelId="{0095417D-800F-4BDA-ADA8-3D5D8AB96117}">
      <dgm:prSet phldrT="[Text]"/>
      <dgm:spPr/>
      <dgm:t>
        <a:bodyPr/>
        <a:lstStyle/>
        <a:p>
          <a:r>
            <a:rPr lang="en-US" dirty="0" smtClean="0"/>
            <a:t>Women at risk: 2.5 </a:t>
          </a:r>
          <a:r>
            <a:rPr lang="en-US" dirty="0" err="1" smtClean="0"/>
            <a:t>bn</a:t>
          </a:r>
          <a:endParaRPr lang="en-US" dirty="0"/>
        </a:p>
      </dgm:t>
    </dgm:pt>
    <dgm:pt modelId="{9B8FCABC-9FB0-4C70-A235-DF6ACAEFDF15}" type="parTrans" cxnId="{B20C2D2B-96F8-4A25-BB9B-35EDE4B8A379}">
      <dgm:prSet/>
      <dgm:spPr/>
      <dgm:t>
        <a:bodyPr/>
        <a:lstStyle/>
        <a:p>
          <a:endParaRPr lang="en-US"/>
        </a:p>
      </dgm:t>
    </dgm:pt>
    <dgm:pt modelId="{B7ACF31F-7E07-44C8-8BF5-526F81E3F8E4}" type="sibTrans" cxnId="{B20C2D2B-96F8-4A25-BB9B-35EDE4B8A379}">
      <dgm:prSet/>
      <dgm:spPr/>
      <dgm:t>
        <a:bodyPr/>
        <a:lstStyle/>
        <a:p>
          <a:endParaRPr lang="en-US"/>
        </a:p>
      </dgm:t>
    </dgm:pt>
    <dgm:pt modelId="{F6E54971-A19C-472C-898D-667E3CCA80AB}">
      <dgm:prSet phldrT="[Text]"/>
      <dgm:spPr/>
      <dgm:t>
        <a:bodyPr/>
        <a:lstStyle/>
        <a:p>
          <a:r>
            <a:rPr lang="en-US" dirty="0" smtClean="0"/>
            <a:t>Screening outreach: &lt; 20%</a:t>
          </a:r>
          <a:endParaRPr lang="en-US" dirty="0"/>
        </a:p>
      </dgm:t>
    </dgm:pt>
    <dgm:pt modelId="{AF1715EB-8F37-469D-91E9-D6B57B4CA308}" type="parTrans" cxnId="{18458514-1369-4439-AC66-E4F81C1FFBE8}">
      <dgm:prSet/>
      <dgm:spPr/>
      <dgm:t>
        <a:bodyPr/>
        <a:lstStyle/>
        <a:p>
          <a:endParaRPr lang="en-US"/>
        </a:p>
      </dgm:t>
    </dgm:pt>
    <dgm:pt modelId="{60855AAD-54AA-4881-92DD-0D781D3358F5}" type="sibTrans" cxnId="{18458514-1369-4439-AC66-E4F81C1FFBE8}">
      <dgm:prSet/>
      <dgm:spPr/>
      <dgm:t>
        <a:bodyPr/>
        <a:lstStyle/>
        <a:p>
          <a:endParaRPr lang="en-US"/>
        </a:p>
      </dgm:t>
    </dgm:pt>
    <dgm:pt modelId="{180127B1-A7B9-4449-A461-982FB89BA493}">
      <dgm:prSet phldrT="[Text]"/>
      <dgm:spPr/>
      <dgm:t>
        <a:bodyPr/>
        <a:lstStyle/>
        <a:p>
          <a:r>
            <a:rPr lang="en-US" dirty="0" smtClean="0"/>
            <a:t>Egypt: 84 million </a:t>
          </a:r>
          <a:endParaRPr lang="en-US" dirty="0"/>
        </a:p>
      </dgm:t>
    </dgm:pt>
    <dgm:pt modelId="{36DA8D96-7D28-447F-9D17-ADC3E4815060}" type="parTrans" cxnId="{B9F79A79-214D-4EBE-AC57-ECB462010E6E}">
      <dgm:prSet/>
      <dgm:spPr/>
      <dgm:t>
        <a:bodyPr/>
        <a:lstStyle/>
        <a:p>
          <a:endParaRPr lang="en-US"/>
        </a:p>
      </dgm:t>
    </dgm:pt>
    <dgm:pt modelId="{A3CCAF68-5046-4B90-81EB-5F9C00F2A574}" type="sibTrans" cxnId="{B9F79A79-214D-4EBE-AC57-ECB462010E6E}">
      <dgm:prSet/>
      <dgm:spPr/>
      <dgm:t>
        <a:bodyPr/>
        <a:lstStyle/>
        <a:p>
          <a:endParaRPr lang="en-US"/>
        </a:p>
      </dgm:t>
    </dgm:pt>
    <dgm:pt modelId="{B89251D9-FB34-4D3B-917F-044B03800DEB}">
      <dgm:prSet phldrT="[Text]"/>
      <dgm:spPr/>
      <dgm:t>
        <a:bodyPr/>
        <a:lstStyle/>
        <a:p>
          <a:r>
            <a:rPr lang="en-US" dirty="0" smtClean="0"/>
            <a:t>Women at risk: 28 million</a:t>
          </a:r>
          <a:endParaRPr lang="en-US" dirty="0"/>
        </a:p>
      </dgm:t>
    </dgm:pt>
    <dgm:pt modelId="{0F19B54E-8C40-4372-B166-397821788071}" type="parTrans" cxnId="{2408EF32-F1BA-4CD3-BB30-09304A811119}">
      <dgm:prSet/>
      <dgm:spPr/>
      <dgm:t>
        <a:bodyPr/>
        <a:lstStyle/>
        <a:p>
          <a:endParaRPr lang="en-US"/>
        </a:p>
      </dgm:t>
    </dgm:pt>
    <dgm:pt modelId="{2958A1F8-B485-4B2D-8017-460D295FD291}" type="sibTrans" cxnId="{2408EF32-F1BA-4CD3-BB30-09304A811119}">
      <dgm:prSet/>
      <dgm:spPr/>
      <dgm:t>
        <a:bodyPr/>
        <a:lstStyle/>
        <a:p>
          <a:endParaRPr lang="en-US"/>
        </a:p>
      </dgm:t>
    </dgm:pt>
    <dgm:pt modelId="{C5359D71-A6CD-4EB0-BE8E-697538D81176}">
      <dgm:prSet phldrT="[Text]"/>
      <dgm:spPr/>
      <dgm:t>
        <a:bodyPr/>
        <a:lstStyle/>
        <a:p>
          <a:r>
            <a:rPr lang="en-US" dirty="0" smtClean="0"/>
            <a:t>Screening outreach: ? Diagnosis???</a:t>
          </a:r>
          <a:endParaRPr lang="en-US" dirty="0"/>
        </a:p>
      </dgm:t>
    </dgm:pt>
    <dgm:pt modelId="{AC0E0A19-86DC-487D-AF86-4E0E08C56213}" type="parTrans" cxnId="{504CE746-3477-4CC5-B731-FE5A082B1A4C}">
      <dgm:prSet/>
      <dgm:spPr/>
      <dgm:t>
        <a:bodyPr/>
        <a:lstStyle/>
        <a:p>
          <a:endParaRPr lang="en-US"/>
        </a:p>
      </dgm:t>
    </dgm:pt>
    <dgm:pt modelId="{727B1DEB-1903-4E75-B702-E8EC099D78B6}" type="sibTrans" cxnId="{504CE746-3477-4CC5-B731-FE5A082B1A4C}">
      <dgm:prSet/>
      <dgm:spPr/>
      <dgm:t>
        <a:bodyPr/>
        <a:lstStyle/>
        <a:p>
          <a:endParaRPr lang="en-US"/>
        </a:p>
      </dgm:t>
    </dgm:pt>
    <dgm:pt modelId="{C30E5EC4-631F-4B59-9FE6-52F3E2A49886}">
      <dgm:prSet phldrT="[Text]"/>
      <dgm:spPr/>
      <dgm:t>
        <a:bodyPr/>
        <a:lstStyle/>
        <a:p>
          <a:r>
            <a:rPr lang="en-US" dirty="0" smtClean="0"/>
            <a:t>CC (2012)  prevalence: 12,000; mortality: 4,000  </a:t>
          </a:r>
          <a:endParaRPr lang="en-US" dirty="0"/>
        </a:p>
      </dgm:t>
    </dgm:pt>
    <dgm:pt modelId="{AE0928B8-50BD-4B4A-9A9E-7440189B9217}" type="parTrans" cxnId="{D23D564B-51A4-4343-B5B6-D24E4B2A9772}">
      <dgm:prSet/>
      <dgm:spPr/>
      <dgm:t>
        <a:bodyPr/>
        <a:lstStyle/>
        <a:p>
          <a:endParaRPr lang="en-US"/>
        </a:p>
      </dgm:t>
    </dgm:pt>
    <dgm:pt modelId="{67FAD427-2FBB-4517-8D43-B48BCFF0A861}" type="sibTrans" cxnId="{D23D564B-51A4-4343-B5B6-D24E4B2A9772}">
      <dgm:prSet/>
      <dgm:spPr/>
      <dgm:t>
        <a:bodyPr/>
        <a:lstStyle/>
        <a:p>
          <a:endParaRPr lang="en-US"/>
        </a:p>
      </dgm:t>
    </dgm:pt>
    <dgm:pt modelId="{19B4DCBD-475F-45A7-A71E-7F655530D270}">
      <dgm:prSet phldrT="[Text]"/>
      <dgm:spPr/>
      <dgm:t>
        <a:bodyPr/>
        <a:lstStyle/>
        <a:p>
          <a:r>
            <a:rPr lang="en-US" dirty="0" smtClean="0"/>
            <a:t>CC(2012)  prevalence: 600,000; mortality: 360,000</a:t>
          </a:r>
          <a:endParaRPr lang="en-US" dirty="0"/>
        </a:p>
      </dgm:t>
    </dgm:pt>
    <dgm:pt modelId="{DC1B7D4F-0E02-4400-95B5-7E0DA233581A}" type="parTrans" cxnId="{63A46561-A890-44BE-B02F-7A0D140A3C90}">
      <dgm:prSet/>
      <dgm:spPr/>
      <dgm:t>
        <a:bodyPr/>
        <a:lstStyle/>
        <a:p>
          <a:endParaRPr lang="en-US"/>
        </a:p>
      </dgm:t>
    </dgm:pt>
    <dgm:pt modelId="{0D3AA129-55C0-4C6F-9C06-1A6F4290F010}" type="sibTrans" cxnId="{63A46561-A890-44BE-B02F-7A0D140A3C90}">
      <dgm:prSet/>
      <dgm:spPr/>
      <dgm:t>
        <a:bodyPr/>
        <a:lstStyle/>
        <a:p>
          <a:endParaRPr lang="en-US"/>
        </a:p>
      </dgm:t>
    </dgm:pt>
    <dgm:pt modelId="{291D472D-2733-40B5-949C-A2018E58172B}">
      <dgm:prSet phldrT="[Text]"/>
      <dgm:spPr/>
      <dgm:t>
        <a:bodyPr/>
        <a:lstStyle/>
        <a:p>
          <a:r>
            <a:rPr lang="en-US" dirty="0" smtClean="0"/>
            <a:t>CC (2010) prevalence:  514; mortality: 299</a:t>
          </a:r>
          <a:endParaRPr lang="en-US" dirty="0"/>
        </a:p>
      </dgm:t>
    </dgm:pt>
    <dgm:pt modelId="{D12A966D-70C0-47AC-B9BE-BE920AB598F8}" type="parTrans" cxnId="{B1F55334-6E6F-4852-97A1-0ACECD4C6AB4}">
      <dgm:prSet/>
      <dgm:spPr/>
      <dgm:t>
        <a:bodyPr/>
        <a:lstStyle/>
        <a:p>
          <a:endParaRPr lang="en-US"/>
        </a:p>
      </dgm:t>
    </dgm:pt>
    <dgm:pt modelId="{42A9962D-82DA-4A65-AFE2-767AA1A0418D}" type="sibTrans" cxnId="{B1F55334-6E6F-4852-97A1-0ACECD4C6AB4}">
      <dgm:prSet/>
      <dgm:spPr/>
      <dgm:t>
        <a:bodyPr/>
        <a:lstStyle/>
        <a:p>
          <a:endParaRPr lang="en-US"/>
        </a:p>
      </dgm:t>
    </dgm:pt>
    <dgm:pt modelId="{B9A98CDD-FB9D-486C-BD8F-A29E95537269}" type="pres">
      <dgm:prSet presAssocID="{26AFAB57-9959-461A-BFFF-8F1FAFABBF13}" presName="linear" presStyleCnt="0">
        <dgm:presLayoutVars>
          <dgm:dir/>
          <dgm:resizeHandles val="exact"/>
        </dgm:presLayoutVars>
      </dgm:prSet>
      <dgm:spPr/>
      <dgm:t>
        <a:bodyPr/>
        <a:lstStyle/>
        <a:p>
          <a:endParaRPr lang="en-US"/>
        </a:p>
      </dgm:t>
    </dgm:pt>
    <dgm:pt modelId="{0CC5DB47-D877-450C-8BA9-4270C282E8F4}" type="pres">
      <dgm:prSet presAssocID="{DB09B0CF-04B1-420F-A461-F6EEB3D625FC}" presName="comp" presStyleCnt="0"/>
      <dgm:spPr/>
    </dgm:pt>
    <dgm:pt modelId="{D187ADED-F59F-4830-A706-3D6B47BA5D8F}" type="pres">
      <dgm:prSet presAssocID="{DB09B0CF-04B1-420F-A461-F6EEB3D625FC}" presName="box" presStyleLbl="node1" presStyleIdx="0" presStyleCnt="3"/>
      <dgm:spPr/>
      <dgm:t>
        <a:bodyPr/>
        <a:lstStyle/>
        <a:p>
          <a:endParaRPr lang="en-US"/>
        </a:p>
      </dgm:t>
    </dgm:pt>
    <dgm:pt modelId="{1666B30A-9B2E-49ED-8EF8-387317C5C79F}" type="pres">
      <dgm:prSet presAssocID="{DB09B0CF-04B1-420F-A461-F6EEB3D625FC}" presName="img" presStyleLbl="fgImgPlace1" presStyleIdx="0" presStyleCnt="3"/>
      <dgm:spPr/>
    </dgm:pt>
    <dgm:pt modelId="{6F47AD80-5C1F-4629-B9BB-7F4D167E6A54}" type="pres">
      <dgm:prSet presAssocID="{DB09B0CF-04B1-420F-A461-F6EEB3D625FC}" presName="text" presStyleLbl="node1" presStyleIdx="0" presStyleCnt="3">
        <dgm:presLayoutVars>
          <dgm:bulletEnabled val="1"/>
        </dgm:presLayoutVars>
      </dgm:prSet>
      <dgm:spPr/>
      <dgm:t>
        <a:bodyPr/>
        <a:lstStyle/>
        <a:p>
          <a:endParaRPr lang="en-US"/>
        </a:p>
      </dgm:t>
    </dgm:pt>
    <dgm:pt modelId="{4EBA22D5-0362-42DE-9CBB-B203B4A62682}" type="pres">
      <dgm:prSet presAssocID="{D1731C13-894F-4FE2-8D01-55EF7757E064}" presName="spacer" presStyleCnt="0"/>
      <dgm:spPr/>
    </dgm:pt>
    <dgm:pt modelId="{B06BB5C9-BB05-467C-B2D0-0B1FA3155F0C}" type="pres">
      <dgm:prSet presAssocID="{488F333A-9581-41A1-9B81-E08D15224182}" presName="comp" presStyleCnt="0"/>
      <dgm:spPr/>
    </dgm:pt>
    <dgm:pt modelId="{F8A49BC6-C8B4-4CE1-BBEE-A2482F5D1F9B}" type="pres">
      <dgm:prSet presAssocID="{488F333A-9581-41A1-9B81-E08D15224182}" presName="box" presStyleLbl="node1" presStyleIdx="1" presStyleCnt="3"/>
      <dgm:spPr/>
      <dgm:t>
        <a:bodyPr/>
        <a:lstStyle/>
        <a:p>
          <a:endParaRPr lang="en-US"/>
        </a:p>
      </dgm:t>
    </dgm:pt>
    <dgm:pt modelId="{BAAD7BA2-C960-4C11-82D3-8AD6F883D7E1}" type="pres">
      <dgm:prSet presAssocID="{488F333A-9581-41A1-9B81-E08D15224182}" presName="img" presStyleLbl="fgImgPlace1" presStyleIdx="1" presStyleCnt="3"/>
      <dgm:spPr/>
    </dgm:pt>
    <dgm:pt modelId="{5C03E163-E522-4367-97F6-C00939BEFE69}" type="pres">
      <dgm:prSet presAssocID="{488F333A-9581-41A1-9B81-E08D15224182}" presName="text" presStyleLbl="node1" presStyleIdx="1" presStyleCnt="3">
        <dgm:presLayoutVars>
          <dgm:bulletEnabled val="1"/>
        </dgm:presLayoutVars>
      </dgm:prSet>
      <dgm:spPr/>
      <dgm:t>
        <a:bodyPr/>
        <a:lstStyle/>
        <a:p>
          <a:endParaRPr lang="en-US"/>
        </a:p>
      </dgm:t>
    </dgm:pt>
    <dgm:pt modelId="{06BB190F-B209-43C4-8DAA-7E7E387EE4AA}" type="pres">
      <dgm:prSet presAssocID="{DDB11C58-8EB7-4E60-A958-DCA1BCC8C121}" presName="spacer" presStyleCnt="0"/>
      <dgm:spPr/>
    </dgm:pt>
    <dgm:pt modelId="{2DB7AC80-8954-4CB8-A9CB-852A1A4AE559}" type="pres">
      <dgm:prSet presAssocID="{180127B1-A7B9-4449-A461-982FB89BA493}" presName="comp" presStyleCnt="0"/>
      <dgm:spPr/>
    </dgm:pt>
    <dgm:pt modelId="{C9F30550-1044-4A9A-8334-C0E619D2716F}" type="pres">
      <dgm:prSet presAssocID="{180127B1-A7B9-4449-A461-982FB89BA493}" presName="box" presStyleLbl="node1" presStyleIdx="2" presStyleCnt="3"/>
      <dgm:spPr/>
      <dgm:t>
        <a:bodyPr/>
        <a:lstStyle/>
        <a:p>
          <a:endParaRPr lang="en-US"/>
        </a:p>
      </dgm:t>
    </dgm:pt>
    <dgm:pt modelId="{E3A7B2CE-9BED-4BFC-986C-EB322D3AA91D}" type="pres">
      <dgm:prSet presAssocID="{180127B1-A7B9-4449-A461-982FB89BA493}" presName="img" presStyleLbl="fgImgPlace1" presStyleIdx="2" presStyleCnt="3"/>
      <dgm:spPr/>
    </dgm:pt>
    <dgm:pt modelId="{5627C64C-5E87-482F-A7CA-45A10CCEDF81}" type="pres">
      <dgm:prSet presAssocID="{180127B1-A7B9-4449-A461-982FB89BA493}" presName="text" presStyleLbl="node1" presStyleIdx="2" presStyleCnt="3">
        <dgm:presLayoutVars>
          <dgm:bulletEnabled val="1"/>
        </dgm:presLayoutVars>
      </dgm:prSet>
      <dgm:spPr/>
      <dgm:t>
        <a:bodyPr/>
        <a:lstStyle/>
        <a:p>
          <a:endParaRPr lang="en-US"/>
        </a:p>
      </dgm:t>
    </dgm:pt>
  </dgm:ptLst>
  <dgm:cxnLst>
    <dgm:cxn modelId="{11DF65A6-08EB-4A18-8E83-60D65C45EEBA}" type="presOf" srcId="{C5359D71-A6CD-4EB0-BE8E-697538D81176}" destId="{5627C64C-5E87-482F-A7CA-45A10CCEDF81}" srcOrd="1" destOrd="2" presId="urn:microsoft.com/office/officeart/2005/8/layout/vList4#1"/>
    <dgm:cxn modelId="{AC5CBE32-61BD-46B3-87FD-BF4AF5D0D5AF}" type="presOf" srcId="{00513E92-074F-4547-ADFC-94A2A97D267E}" destId="{D187ADED-F59F-4830-A706-3D6B47BA5D8F}" srcOrd="0" destOrd="2" presId="urn:microsoft.com/office/officeart/2005/8/layout/vList4#1"/>
    <dgm:cxn modelId="{B1F55334-6E6F-4852-97A1-0ACECD4C6AB4}" srcId="{180127B1-A7B9-4449-A461-982FB89BA493}" destId="{291D472D-2733-40B5-949C-A2018E58172B}" srcOrd="2" destOrd="0" parTransId="{D12A966D-70C0-47AC-B9BE-BE920AB598F8}" sibTransId="{42A9962D-82DA-4A65-AFE2-767AA1A0418D}"/>
    <dgm:cxn modelId="{6CF37DBB-53A3-4869-991F-08184AAB6898}" srcId="{DB09B0CF-04B1-420F-A461-F6EEB3D625FC}" destId="{00513E92-074F-4547-ADFC-94A2A97D267E}" srcOrd="1" destOrd="0" parTransId="{788F8302-2AB9-4723-AB4B-5F55195C192E}" sibTransId="{1C20C82A-5A24-459F-B4D3-F53A959D7BAC}"/>
    <dgm:cxn modelId="{A6451DEB-D4E8-40F4-A2AC-884A864DCC57}" type="presOf" srcId="{0095417D-800F-4BDA-ADA8-3D5D8AB96117}" destId="{F8A49BC6-C8B4-4CE1-BBEE-A2482F5D1F9B}" srcOrd="0" destOrd="1" presId="urn:microsoft.com/office/officeart/2005/8/layout/vList4#1"/>
    <dgm:cxn modelId="{15C95D8E-5A5E-4F2B-9F66-F166B58109FE}" srcId="{26AFAB57-9959-461A-BFFF-8F1FAFABBF13}" destId="{DB09B0CF-04B1-420F-A461-F6EEB3D625FC}" srcOrd="0" destOrd="0" parTransId="{58013EF8-3CE7-4C2D-9EF0-611A603DDE47}" sibTransId="{D1731C13-894F-4FE2-8D01-55EF7757E064}"/>
    <dgm:cxn modelId="{3F0366E3-F7FC-4012-A457-6239E3BF66E7}" type="presOf" srcId="{F6E54971-A19C-472C-898D-667E3CCA80AB}" destId="{5C03E163-E522-4367-97F6-C00939BEFE69}" srcOrd="1" destOrd="2" presId="urn:microsoft.com/office/officeart/2005/8/layout/vList4#1"/>
    <dgm:cxn modelId="{696A537C-761F-48E5-80A7-F30556BAE663}" type="presOf" srcId="{C30E5EC4-631F-4B59-9FE6-52F3E2A49886}" destId="{D187ADED-F59F-4830-A706-3D6B47BA5D8F}" srcOrd="0" destOrd="3" presId="urn:microsoft.com/office/officeart/2005/8/layout/vList4#1"/>
    <dgm:cxn modelId="{13FDB54E-C468-4CA8-9BFC-3FC72182A227}" srcId="{DB09B0CF-04B1-420F-A461-F6EEB3D625FC}" destId="{48EC0BFC-217A-4D79-84D1-C1919ABA3482}" srcOrd="0" destOrd="0" parTransId="{4D80B24C-511B-43F2-B2CF-AE1DFB553F32}" sibTransId="{8EAF82AD-4715-4CD3-A140-1394861078DA}"/>
    <dgm:cxn modelId="{504CE746-3477-4CC5-B731-FE5A082B1A4C}" srcId="{180127B1-A7B9-4449-A461-982FB89BA493}" destId="{C5359D71-A6CD-4EB0-BE8E-697538D81176}" srcOrd="1" destOrd="0" parTransId="{AC0E0A19-86DC-487D-AF86-4E0E08C56213}" sibTransId="{727B1DEB-1903-4E75-B702-E8EC099D78B6}"/>
    <dgm:cxn modelId="{B1ED2487-149E-4191-9ACA-993AF2CA4D6F}" type="presOf" srcId="{B89251D9-FB34-4D3B-917F-044B03800DEB}" destId="{C9F30550-1044-4A9A-8334-C0E619D2716F}" srcOrd="0" destOrd="1" presId="urn:microsoft.com/office/officeart/2005/8/layout/vList4#1"/>
    <dgm:cxn modelId="{716F56D1-E395-4E97-9932-1F7830FAB3B2}" type="presOf" srcId="{291D472D-2733-40B5-949C-A2018E58172B}" destId="{5627C64C-5E87-482F-A7CA-45A10CCEDF81}" srcOrd="1" destOrd="3" presId="urn:microsoft.com/office/officeart/2005/8/layout/vList4#1"/>
    <dgm:cxn modelId="{C9B331AB-6F5F-4D7E-98D0-C49BAD74F36E}" type="presOf" srcId="{C30E5EC4-631F-4B59-9FE6-52F3E2A49886}" destId="{6F47AD80-5C1F-4629-B9BB-7F4D167E6A54}" srcOrd="1" destOrd="3" presId="urn:microsoft.com/office/officeart/2005/8/layout/vList4#1"/>
    <dgm:cxn modelId="{9717F691-357D-4A6D-B527-DB226AF80700}" type="presOf" srcId="{C5359D71-A6CD-4EB0-BE8E-697538D81176}" destId="{C9F30550-1044-4A9A-8334-C0E619D2716F}" srcOrd="0" destOrd="2" presId="urn:microsoft.com/office/officeart/2005/8/layout/vList4#1"/>
    <dgm:cxn modelId="{5C362FA5-9641-4355-B821-372E7C8B54ED}" type="presOf" srcId="{488F333A-9581-41A1-9B81-E08D15224182}" destId="{F8A49BC6-C8B4-4CE1-BBEE-A2482F5D1F9B}" srcOrd="0" destOrd="0" presId="urn:microsoft.com/office/officeart/2005/8/layout/vList4#1"/>
    <dgm:cxn modelId="{71B15F81-B6BC-4195-A17F-063B051BFCC4}" type="presOf" srcId="{19B4DCBD-475F-45A7-A71E-7F655530D270}" destId="{5C03E163-E522-4367-97F6-C00939BEFE69}" srcOrd="1" destOrd="3" presId="urn:microsoft.com/office/officeart/2005/8/layout/vList4#1"/>
    <dgm:cxn modelId="{29A8B391-F71E-4E91-B7DA-EF961EBAE13E}" type="presOf" srcId="{19B4DCBD-475F-45A7-A71E-7F655530D270}" destId="{F8A49BC6-C8B4-4CE1-BBEE-A2482F5D1F9B}" srcOrd="0" destOrd="3" presId="urn:microsoft.com/office/officeart/2005/8/layout/vList4#1"/>
    <dgm:cxn modelId="{2408EF32-F1BA-4CD3-BB30-09304A811119}" srcId="{180127B1-A7B9-4449-A461-982FB89BA493}" destId="{B89251D9-FB34-4D3B-917F-044B03800DEB}" srcOrd="0" destOrd="0" parTransId="{0F19B54E-8C40-4372-B166-397821788071}" sibTransId="{2958A1F8-B485-4B2D-8017-460D295FD291}"/>
    <dgm:cxn modelId="{614DF3CF-D014-4A68-9209-702B548C2EE8}" type="presOf" srcId="{26AFAB57-9959-461A-BFFF-8F1FAFABBF13}" destId="{B9A98CDD-FB9D-486C-BD8F-A29E95537269}" srcOrd="0" destOrd="0" presId="urn:microsoft.com/office/officeart/2005/8/layout/vList4#1"/>
    <dgm:cxn modelId="{18458514-1369-4439-AC66-E4F81C1FFBE8}" srcId="{488F333A-9581-41A1-9B81-E08D15224182}" destId="{F6E54971-A19C-472C-898D-667E3CCA80AB}" srcOrd="1" destOrd="0" parTransId="{AF1715EB-8F37-469D-91E9-D6B57B4CA308}" sibTransId="{60855AAD-54AA-4881-92DD-0D781D3358F5}"/>
    <dgm:cxn modelId="{63A46561-A890-44BE-B02F-7A0D140A3C90}" srcId="{488F333A-9581-41A1-9B81-E08D15224182}" destId="{19B4DCBD-475F-45A7-A71E-7F655530D270}" srcOrd="2" destOrd="0" parTransId="{DC1B7D4F-0E02-4400-95B5-7E0DA233581A}" sibTransId="{0D3AA129-55C0-4C6F-9C06-1A6F4290F010}"/>
    <dgm:cxn modelId="{38F1B99D-0583-417D-83F8-DCB82382A0D7}" type="presOf" srcId="{B89251D9-FB34-4D3B-917F-044B03800DEB}" destId="{5627C64C-5E87-482F-A7CA-45A10CCEDF81}" srcOrd="1" destOrd="1" presId="urn:microsoft.com/office/officeart/2005/8/layout/vList4#1"/>
    <dgm:cxn modelId="{7683B8EC-583B-4B1E-8A96-67DDFC81E055}" type="presOf" srcId="{F6E54971-A19C-472C-898D-667E3CCA80AB}" destId="{F8A49BC6-C8B4-4CE1-BBEE-A2482F5D1F9B}" srcOrd="0" destOrd="2" presId="urn:microsoft.com/office/officeart/2005/8/layout/vList4#1"/>
    <dgm:cxn modelId="{A2FF7836-7967-430C-882B-C8FB3B58FDA3}" type="presOf" srcId="{DB09B0CF-04B1-420F-A461-F6EEB3D625FC}" destId="{D187ADED-F59F-4830-A706-3D6B47BA5D8F}" srcOrd="0" destOrd="0" presId="urn:microsoft.com/office/officeart/2005/8/layout/vList4#1"/>
    <dgm:cxn modelId="{44E641A6-9790-4C05-9F1B-FCAC642F83C5}" type="presOf" srcId="{00513E92-074F-4547-ADFC-94A2A97D267E}" destId="{6F47AD80-5C1F-4629-B9BB-7F4D167E6A54}" srcOrd="1" destOrd="2" presId="urn:microsoft.com/office/officeart/2005/8/layout/vList4#1"/>
    <dgm:cxn modelId="{9743B8C5-2CE3-49ED-841B-8B8B491AC2CF}" type="presOf" srcId="{180127B1-A7B9-4449-A461-982FB89BA493}" destId="{C9F30550-1044-4A9A-8334-C0E619D2716F}" srcOrd="0" destOrd="0" presId="urn:microsoft.com/office/officeart/2005/8/layout/vList4#1"/>
    <dgm:cxn modelId="{D23D564B-51A4-4343-B5B6-D24E4B2A9772}" srcId="{DB09B0CF-04B1-420F-A461-F6EEB3D625FC}" destId="{C30E5EC4-631F-4B59-9FE6-52F3E2A49886}" srcOrd="2" destOrd="0" parTransId="{AE0928B8-50BD-4B4A-9A9E-7440189B9217}" sibTransId="{67FAD427-2FBB-4517-8D43-B48BCFF0A861}"/>
    <dgm:cxn modelId="{B9F79A79-214D-4EBE-AC57-ECB462010E6E}" srcId="{26AFAB57-9959-461A-BFFF-8F1FAFABBF13}" destId="{180127B1-A7B9-4449-A461-982FB89BA493}" srcOrd="2" destOrd="0" parTransId="{36DA8D96-7D28-447F-9D17-ADC3E4815060}" sibTransId="{A3CCAF68-5046-4B90-81EB-5F9C00F2A574}"/>
    <dgm:cxn modelId="{4D6EBC54-6212-45D4-856D-E7E5B8AEF47C}" type="presOf" srcId="{180127B1-A7B9-4449-A461-982FB89BA493}" destId="{5627C64C-5E87-482F-A7CA-45A10CCEDF81}" srcOrd="1" destOrd="0" presId="urn:microsoft.com/office/officeart/2005/8/layout/vList4#1"/>
    <dgm:cxn modelId="{CD3D61D9-F324-4719-9A08-BF2CAC9A0EC1}" type="presOf" srcId="{48EC0BFC-217A-4D79-84D1-C1919ABA3482}" destId="{6F47AD80-5C1F-4629-B9BB-7F4D167E6A54}" srcOrd="1" destOrd="1" presId="urn:microsoft.com/office/officeart/2005/8/layout/vList4#1"/>
    <dgm:cxn modelId="{214A69AA-D1C6-44B3-B4AC-515439A16C5D}" type="presOf" srcId="{0095417D-800F-4BDA-ADA8-3D5D8AB96117}" destId="{5C03E163-E522-4367-97F6-C00939BEFE69}" srcOrd="1" destOrd="1" presId="urn:microsoft.com/office/officeart/2005/8/layout/vList4#1"/>
    <dgm:cxn modelId="{71C1090B-8EE1-4245-960E-6A4C0CE6BF7F}" type="presOf" srcId="{DB09B0CF-04B1-420F-A461-F6EEB3D625FC}" destId="{6F47AD80-5C1F-4629-B9BB-7F4D167E6A54}" srcOrd="1" destOrd="0" presId="urn:microsoft.com/office/officeart/2005/8/layout/vList4#1"/>
    <dgm:cxn modelId="{3DC33AE8-E090-40A6-A25F-843223927267}" type="presOf" srcId="{48EC0BFC-217A-4D79-84D1-C1919ABA3482}" destId="{D187ADED-F59F-4830-A706-3D6B47BA5D8F}" srcOrd="0" destOrd="1" presId="urn:microsoft.com/office/officeart/2005/8/layout/vList4#1"/>
    <dgm:cxn modelId="{36D107CC-0B59-4A24-B995-83F710837E5D}" srcId="{26AFAB57-9959-461A-BFFF-8F1FAFABBF13}" destId="{488F333A-9581-41A1-9B81-E08D15224182}" srcOrd="1" destOrd="0" parTransId="{FDD315EE-A44C-4390-8334-DF57CB1DC61C}" sibTransId="{DDB11C58-8EB7-4E60-A958-DCA1BCC8C121}"/>
    <dgm:cxn modelId="{47C60651-36E4-4B58-9C4F-F6BC07FB9514}" type="presOf" srcId="{488F333A-9581-41A1-9B81-E08D15224182}" destId="{5C03E163-E522-4367-97F6-C00939BEFE69}" srcOrd="1" destOrd="0" presId="urn:microsoft.com/office/officeart/2005/8/layout/vList4#1"/>
    <dgm:cxn modelId="{A9BBD176-B0B5-483F-BDC3-BCD97C2EF924}" type="presOf" srcId="{291D472D-2733-40B5-949C-A2018E58172B}" destId="{C9F30550-1044-4A9A-8334-C0E619D2716F}" srcOrd="0" destOrd="3" presId="urn:microsoft.com/office/officeart/2005/8/layout/vList4#1"/>
    <dgm:cxn modelId="{B20C2D2B-96F8-4A25-BB9B-35EDE4B8A379}" srcId="{488F333A-9581-41A1-9B81-E08D15224182}" destId="{0095417D-800F-4BDA-ADA8-3D5D8AB96117}" srcOrd="0" destOrd="0" parTransId="{9B8FCABC-9FB0-4C70-A235-DF6ACAEFDF15}" sibTransId="{B7ACF31F-7E07-44C8-8BF5-526F81E3F8E4}"/>
    <dgm:cxn modelId="{0722DE09-51E3-4C17-A833-B0E1173CCAD4}" type="presParOf" srcId="{B9A98CDD-FB9D-486C-BD8F-A29E95537269}" destId="{0CC5DB47-D877-450C-8BA9-4270C282E8F4}" srcOrd="0" destOrd="0" presId="urn:microsoft.com/office/officeart/2005/8/layout/vList4#1"/>
    <dgm:cxn modelId="{7AB442BE-345A-4268-ADE3-775EB2EE0A81}" type="presParOf" srcId="{0CC5DB47-D877-450C-8BA9-4270C282E8F4}" destId="{D187ADED-F59F-4830-A706-3D6B47BA5D8F}" srcOrd="0" destOrd="0" presId="urn:microsoft.com/office/officeart/2005/8/layout/vList4#1"/>
    <dgm:cxn modelId="{86C360C7-B0E1-4B92-9A86-EBCFC40449DF}" type="presParOf" srcId="{0CC5DB47-D877-450C-8BA9-4270C282E8F4}" destId="{1666B30A-9B2E-49ED-8EF8-387317C5C79F}" srcOrd="1" destOrd="0" presId="urn:microsoft.com/office/officeart/2005/8/layout/vList4#1"/>
    <dgm:cxn modelId="{D9A8C3AF-B243-4494-A0B0-B7B3DB9356B0}" type="presParOf" srcId="{0CC5DB47-D877-450C-8BA9-4270C282E8F4}" destId="{6F47AD80-5C1F-4629-B9BB-7F4D167E6A54}" srcOrd="2" destOrd="0" presId="urn:microsoft.com/office/officeart/2005/8/layout/vList4#1"/>
    <dgm:cxn modelId="{EFB3C729-D2D2-4D41-8E71-598C12AAE232}" type="presParOf" srcId="{B9A98CDD-FB9D-486C-BD8F-A29E95537269}" destId="{4EBA22D5-0362-42DE-9CBB-B203B4A62682}" srcOrd="1" destOrd="0" presId="urn:microsoft.com/office/officeart/2005/8/layout/vList4#1"/>
    <dgm:cxn modelId="{09E55210-2E66-4B12-AAC7-CB9BBD9F654B}" type="presParOf" srcId="{B9A98CDD-FB9D-486C-BD8F-A29E95537269}" destId="{B06BB5C9-BB05-467C-B2D0-0B1FA3155F0C}" srcOrd="2" destOrd="0" presId="urn:microsoft.com/office/officeart/2005/8/layout/vList4#1"/>
    <dgm:cxn modelId="{025990D8-A5D9-4CDC-B0CB-D6FA8DA6B915}" type="presParOf" srcId="{B06BB5C9-BB05-467C-B2D0-0B1FA3155F0C}" destId="{F8A49BC6-C8B4-4CE1-BBEE-A2482F5D1F9B}" srcOrd="0" destOrd="0" presId="urn:microsoft.com/office/officeart/2005/8/layout/vList4#1"/>
    <dgm:cxn modelId="{0D8BB3DB-349A-4B52-B6B8-1BEF24E60111}" type="presParOf" srcId="{B06BB5C9-BB05-467C-B2D0-0B1FA3155F0C}" destId="{BAAD7BA2-C960-4C11-82D3-8AD6F883D7E1}" srcOrd="1" destOrd="0" presId="urn:microsoft.com/office/officeart/2005/8/layout/vList4#1"/>
    <dgm:cxn modelId="{BEA7E1A4-1513-4832-BEE1-5316667385B2}" type="presParOf" srcId="{B06BB5C9-BB05-467C-B2D0-0B1FA3155F0C}" destId="{5C03E163-E522-4367-97F6-C00939BEFE69}" srcOrd="2" destOrd="0" presId="urn:microsoft.com/office/officeart/2005/8/layout/vList4#1"/>
    <dgm:cxn modelId="{AAF2E9E2-EB5A-43C5-A091-B06AD7EB5B02}" type="presParOf" srcId="{B9A98CDD-FB9D-486C-BD8F-A29E95537269}" destId="{06BB190F-B209-43C4-8DAA-7E7E387EE4AA}" srcOrd="3" destOrd="0" presId="urn:microsoft.com/office/officeart/2005/8/layout/vList4#1"/>
    <dgm:cxn modelId="{35ED8968-A6FD-4A23-AA8D-74624FA35E8E}" type="presParOf" srcId="{B9A98CDD-FB9D-486C-BD8F-A29E95537269}" destId="{2DB7AC80-8954-4CB8-A9CB-852A1A4AE559}" srcOrd="4" destOrd="0" presId="urn:microsoft.com/office/officeart/2005/8/layout/vList4#1"/>
    <dgm:cxn modelId="{578673B1-8AAA-45B6-A0FF-C55795F9CC98}" type="presParOf" srcId="{2DB7AC80-8954-4CB8-A9CB-852A1A4AE559}" destId="{C9F30550-1044-4A9A-8334-C0E619D2716F}" srcOrd="0" destOrd="0" presId="urn:microsoft.com/office/officeart/2005/8/layout/vList4#1"/>
    <dgm:cxn modelId="{54233C09-405A-44A2-A60D-2841654E3E52}" type="presParOf" srcId="{2DB7AC80-8954-4CB8-A9CB-852A1A4AE559}" destId="{E3A7B2CE-9BED-4BFC-986C-EB322D3AA91D}" srcOrd="1" destOrd="0" presId="urn:microsoft.com/office/officeart/2005/8/layout/vList4#1"/>
    <dgm:cxn modelId="{DBCE8100-B2CC-4A32-AE9B-B3C1C463FBB9}" type="presParOf" srcId="{2DB7AC80-8954-4CB8-A9CB-852A1A4AE559}" destId="{5627C64C-5E87-482F-A7CA-45A10CCEDF81}"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84D4F6-49A7-4B95-B881-C2D9F6FC6E7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9CA54EEE-16C6-4AAC-A841-CDC7E523D872}">
      <dgm:prSet phldrT="[Text]"/>
      <dgm:spPr/>
      <dgm:t>
        <a:bodyPr/>
        <a:lstStyle/>
        <a:p>
          <a:r>
            <a:rPr lang="en-US" dirty="0" smtClean="0"/>
            <a:t>IMPROVE AWARENESS</a:t>
          </a:r>
          <a:endParaRPr lang="en-US" dirty="0"/>
        </a:p>
      </dgm:t>
    </dgm:pt>
    <dgm:pt modelId="{F482ADFC-8028-47F3-B63B-F9829AFFCCDA}" type="parTrans" cxnId="{0F706479-6547-42E2-A8BC-C3D4B829F104}">
      <dgm:prSet/>
      <dgm:spPr/>
      <dgm:t>
        <a:bodyPr/>
        <a:lstStyle/>
        <a:p>
          <a:endParaRPr lang="en-US"/>
        </a:p>
      </dgm:t>
    </dgm:pt>
    <dgm:pt modelId="{886EFC98-4B23-47D4-9200-295C51A56996}" type="sibTrans" cxnId="{0F706479-6547-42E2-A8BC-C3D4B829F104}">
      <dgm:prSet/>
      <dgm:spPr/>
      <dgm:t>
        <a:bodyPr/>
        <a:lstStyle/>
        <a:p>
          <a:endParaRPr lang="en-US"/>
        </a:p>
      </dgm:t>
    </dgm:pt>
    <dgm:pt modelId="{10514DF9-6970-44C8-B2C9-AA88463306CA}">
      <dgm:prSet phldrT="[Text]"/>
      <dgm:spPr/>
      <dgm:t>
        <a:bodyPr/>
        <a:lstStyle/>
        <a:p>
          <a:r>
            <a:rPr lang="en-US" dirty="0" smtClean="0"/>
            <a:t>PROFERSSIONAL EDUCATION</a:t>
          </a:r>
          <a:endParaRPr lang="en-US" dirty="0"/>
        </a:p>
      </dgm:t>
    </dgm:pt>
    <dgm:pt modelId="{B2219188-6941-4282-BB89-B8CB04105F9F}" type="parTrans" cxnId="{D24A2E06-989A-413F-A218-493684952186}">
      <dgm:prSet/>
      <dgm:spPr/>
      <dgm:t>
        <a:bodyPr/>
        <a:lstStyle/>
        <a:p>
          <a:endParaRPr lang="en-US"/>
        </a:p>
      </dgm:t>
    </dgm:pt>
    <dgm:pt modelId="{1718C378-0590-4280-9C17-A81CCB661FAF}" type="sibTrans" cxnId="{D24A2E06-989A-413F-A218-493684952186}">
      <dgm:prSet/>
      <dgm:spPr/>
      <dgm:t>
        <a:bodyPr/>
        <a:lstStyle/>
        <a:p>
          <a:endParaRPr lang="en-US"/>
        </a:p>
      </dgm:t>
    </dgm:pt>
    <dgm:pt modelId="{E761CFC8-3CFC-4007-A523-4B24B53DDD04}">
      <dgm:prSet phldrT="[Text]"/>
      <dgm:spPr/>
      <dgm:t>
        <a:bodyPr/>
        <a:lstStyle/>
        <a:p>
          <a:r>
            <a:rPr lang="en-US" dirty="0" smtClean="0"/>
            <a:t>SCHOOL EDUCATION</a:t>
          </a:r>
          <a:endParaRPr lang="en-US" dirty="0"/>
        </a:p>
      </dgm:t>
    </dgm:pt>
    <dgm:pt modelId="{C34D4314-0052-49BE-8CDD-7C0CFED91926}" type="parTrans" cxnId="{8C5A88F2-814B-4D56-9C07-48E3D5CA46E0}">
      <dgm:prSet/>
      <dgm:spPr/>
      <dgm:t>
        <a:bodyPr/>
        <a:lstStyle/>
        <a:p>
          <a:endParaRPr lang="en-US"/>
        </a:p>
      </dgm:t>
    </dgm:pt>
    <dgm:pt modelId="{780935B3-BFF3-42C1-B835-57382CA3FB07}" type="sibTrans" cxnId="{8C5A88F2-814B-4D56-9C07-48E3D5CA46E0}">
      <dgm:prSet/>
      <dgm:spPr/>
      <dgm:t>
        <a:bodyPr/>
        <a:lstStyle/>
        <a:p>
          <a:endParaRPr lang="en-US"/>
        </a:p>
      </dgm:t>
    </dgm:pt>
    <dgm:pt modelId="{D10D3C90-E881-45D6-ACC8-7A23CE5DF12E}">
      <dgm:prSet phldrT="[Text]"/>
      <dgm:spPr/>
      <dgm:t>
        <a:bodyPr/>
        <a:lstStyle/>
        <a:p>
          <a:r>
            <a:rPr lang="en-US" dirty="0" smtClean="0"/>
            <a:t>PREVENT DEVELOPMENT</a:t>
          </a:r>
          <a:endParaRPr lang="en-US" dirty="0"/>
        </a:p>
      </dgm:t>
    </dgm:pt>
    <dgm:pt modelId="{3B2A86F7-9AF9-4F18-B5D6-4E7D42FA4D89}" type="parTrans" cxnId="{80FD5B94-D890-4122-A533-C0BCC5C56FBE}">
      <dgm:prSet/>
      <dgm:spPr/>
      <dgm:t>
        <a:bodyPr/>
        <a:lstStyle/>
        <a:p>
          <a:endParaRPr lang="en-US"/>
        </a:p>
      </dgm:t>
    </dgm:pt>
    <dgm:pt modelId="{55F74481-B18D-47CC-9335-42C7F2932992}" type="sibTrans" cxnId="{80FD5B94-D890-4122-A533-C0BCC5C56FBE}">
      <dgm:prSet/>
      <dgm:spPr/>
      <dgm:t>
        <a:bodyPr/>
        <a:lstStyle/>
        <a:p>
          <a:endParaRPr lang="en-US"/>
        </a:p>
      </dgm:t>
    </dgm:pt>
    <dgm:pt modelId="{10A65B79-EDDB-4B4D-AE50-DD6DA9107B83}">
      <dgm:prSet phldrT="[Text]"/>
      <dgm:spPr/>
      <dgm:t>
        <a:bodyPr/>
        <a:lstStyle/>
        <a:p>
          <a:r>
            <a:rPr lang="en-US" dirty="0" smtClean="0"/>
            <a:t>REDUCING RISKS</a:t>
          </a:r>
          <a:endParaRPr lang="en-US" dirty="0"/>
        </a:p>
      </dgm:t>
    </dgm:pt>
    <dgm:pt modelId="{8E00A688-1357-4684-8C43-4B3C3939BC8A}" type="parTrans" cxnId="{2B683765-6170-433B-9C47-7ADC30CE248C}">
      <dgm:prSet/>
      <dgm:spPr/>
      <dgm:t>
        <a:bodyPr/>
        <a:lstStyle/>
        <a:p>
          <a:endParaRPr lang="en-US"/>
        </a:p>
      </dgm:t>
    </dgm:pt>
    <dgm:pt modelId="{22F24330-BE0A-47BF-A567-FC51A82E6BE2}" type="sibTrans" cxnId="{2B683765-6170-433B-9C47-7ADC30CE248C}">
      <dgm:prSet/>
      <dgm:spPr/>
      <dgm:t>
        <a:bodyPr/>
        <a:lstStyle/>
        <a:p>
          <a:endParaRPr lang="en-US"/>
        </a:p>
      </dgm:t>
    </dgm:pt>
    <dgm:pt modelId="{D2DF9F82-559D-4676-8449-0175AB102FD5}">
      <dgm:prSet phldrT="[Text]"/>
      <dgm:spPr/>
      <dgm:t>
        <a:bodyPr/>
        <a:lstStyle/>
        <a:p>
          <a:r>
            <a:rPr lang="en-US" dirty="0" smtClean="0"/>
            <a:t>SCREENING FOR EALY LESIONS AND REMOVAL</a:t>
          </a:r>
          <a:endParaRPr lang="en-US" dirty="0"/>
        </a:p>
      </dgm:t>
    </dgm:pt>
    <dgm:pt modelId="{D52702CE-2EAA-4557-A86A-11743A77618B}" type="parTrans" cxnId="{5A783F9E-2557-444C-B469-DB8CC77D47B4}">
      <dgm:prSet/>
      <dgm:spPr/>
      <dgm:t>
        <a:bodyPr/>
        <a:lstStyle/>
        <a:p>
          <a:endParaRPr lang="en-US"/>
        </a:p>
      </dgm:t>
    </dgm:pt>
    <dgm:pt modelId="{CC080BC9-00F6-4764-859A-6B0D7DED35EC}" type="sibTrans" cxnId="{5A783F9E-2557-444C-B469-DB8CC77D47B4}">
      <dgm:prSet/>
      <dgm:spPr/>
      <dgm:t>
        <a:bodyPr/>
        <a:lstStyle/>
        <a:p>
          <a:endParaRPr lang="en-US"/>
        </a:p>
      </dgm:t>
    </dgm:pt>
    <dgm:pt modelId="{248EFAD4-7744-4F68-A178-60B9C23737EF}" type="pres">
      <dgm:prSet presAssocID="{1284D4F6-49A7-4B95-B881-C2D9F6FC6E71}" presName="diagram" presStyleCnt="0">
        <dgm:presLayoutVars>
          <dgm:chPref val="1"/>
          <dgm:dir/>
          <dgm:animOne val="branch"/>
          <dgm:animLvl val="lvl"/>
          <dgm:resizeHandles/>
        </dgm:presLayoutVars>
      </dgm:prSet>
      <dgm:spPr/>
      <dgm:t>
        <a:bodyPr/>
        <a:lstStyle/>
        <a:p>
          <a:endParaRPr lang="en-US"/>
        </a:p>
      </dgm:t>
    </dgm:pt>
    <dgm:pt modelId="{CF6F4D7B-F0B2-4229-A8C7-12E2506FCBB8}" type="pres">
      <dgm:prSet presAssocID="{9CA54EEE-16C6-4AAC-A841-CDC7E523D872}" presName="root" presStyleCnt="0"/>
      <dgm:spPr/>
    </dgm:pt>
    <dgm:pt modelId="{90F5B414-4D1E-4490-B517-BE35DD3D81D9}" type="pres">
      <dgm:prSet presAssocID="{9CA54EEE-16C6-4AAC-A841-CDC7E523D872}" presName="rootComposite" presStyleCnt="0"/>
      <dgm:spPr/>
    </dgm:pt>
    <dgm:pt modelId="{9BB9F97A-7DD9-4603-AE94-C06DC4ED445A}" type="pres">
      <dgm:prSet presAssocID="{9CA54EEE-16C6-4AAC-A841-CDC7E523D872}" presName="rootText" presStyleLbl="node1" presStyleIdx="0" presStyleCnt="2"/>
      <dgm:spPr/>
      <dgm:t>
        <a:bodyPr/>
        <a:lstStyle/>
        <a:p>
          <a:endParaRPr lang="en-US"/>
        </a:p>
      </dgm:t>
    </dgm:pt>
    <dgm:pt modelId="{F496B07A-D014-43C9-B021-D8E7FC40F52A}" type="pres">
      <dgm:prSet presAssocID="{9CA54EEE-16C6-4AAC-A841-CDC7E523D872}" presName="rootConnector" presStyleLbl="node1" presStyleIdx="0" presStyleCnt="2"/>
      <dgm:spPr/>
      <dgm:t>
        <a:bodyPr/>
        <a:lstStyle/>
        <a:p>
          <a:endParaRPr lang="en-US"/>
        </a:p>
      </dgm:t>
    </dgm:pt>
    <dgm:pt modelId="{D036EF8E-5845-4E00-8846-7CAE98DA3255}" type="pres">
      <dgm:prSet presAssocID="{9CA54EEE-16C6-4AAC-A841-CDC7E523D872}" presName="childShape" presStyleCnt="0"/>
      <dgm:spPr/>
    </dgm:pt>
    <dgm:pt modelId="{17E3D3D5-2D84-4DC1-9064-EBFD4BC21D3B}" type="pres">
      <dgm:prSet presAssocID="{B2219188-6941-4282-BB89-B8CB04105F9F}" presName="Name13" presStyleLbl="parChTrans1D2" presStyleIdx="0" presStyleCnt="4"/>
      <dgm:spPr/>
      <dgm:t>
        <a:bodyPr/>
        <a:lstStyle/>
        <a:p>
          <a:endParaRPr lang="en-US"/>
        </a:p>
      </dgm:t>
    </dgm:pt>
    <dgm:pt modelId="{BA2804EB-434B-4BFE-985C-78DBF398EB2F}" type="pres">
      <dgm:prSet presAssocID="{10514DF9-6970-44C8-B2C9-AA88463306CA}" presName="childText" presStyleLbl="bgAcc1" presStyleIdx="0" presStyleCnt="4">
        <dgm:presLayoutVars>
          <dgm:bulletEnabled val="1"/>
        </dgm:presLayoutVars>
      </dgm:prSet>
      <dgm:spPr/>
      <dgm:t>
        <a:bodyPr/>
        <a:lstStyle/>
        <a:p>
          <a:endParaRPr lang="en-US"/>
        </a:p>
      </dgm:t>
    </dgm:pt>
    <dgm:pt modelId="{8D3002AA-6B6D-4843-8F5A-3C134A5DCF2E}" type="pres">
      <dgm:prSet presAssocID="{C34D4314-0052-49BE-8CDD-7C0CFED91926}" presName="Name13" presStyleLbl="parChTrans1D2" presStyleIdx="1" presStyleCnt="4"/>
      <dgm:spPr/>
      <dgm:t>
        <a:bodyPr/>
        <a:lstStyle/>
        <a:p>
          <a:endParaRPr lang="en-US"/>
        </a:p>
      </dgm:t>
    </dgm:pt>
    <dgm:pt modelId="{A67432FD-6E29-4BE1-8217-4CED21A06815}" type="pres">
      <dgm:prSet presAssocID="{E761CFC8-3CFC-4007-A523-4B24B53DDD04}" presName="childText" presStyleLbl="bgAcc1" presStyleIdx="1" presStyleCnt="4">
        <dgm:presLayoutVars>
          <dgm:bulletEnabled val="1"/>
        </dgm:presLayoutVars>
      </dgm:prSet>
      <dgm:spPr/>
      <dgm:t>
        <a:bodyPr/>
        <a:lstStyle/>
        <a:p>
          <a:endParaRPr lang="en-US"/>
        </a:p>
      </dgm:t>
    </dgm:pt>
    <dgm:pt modelId="{CA61FBC2-C02C-450F-913C-C513CEEF17F7}" type="pres">
      <dgm:prSet presAssocID="{D10D3C90-E881-45D6-ACC8-7A23CE5DF12E}" presName="root" presStyleCnt="0"/>
      <dgm:spPr/>
    </dgm:pt>
    <dgm:pt modelId="{7D845065-2800-409F-9FA2-54B43DCF4BE6}" type="pres">
      <dgm:prSet presAssocID="{D10D3C90-E881-45D6-ACC8-7A23CE5DF12E}" presName="rootComposite" presStyleCnt="0"/>
      <dgm:spPr/>
    </dgm:pt>
    <dgm:pt modelId="{F24FCFD1-7EF7-421F-B3B3-250CC91C3092}" type="pres">
      <dgm:prSet presAssocID="{D10D3C90-E881-45D6-ACC8-7A23CE5DF12E}" presName="rootText" presStyleLbl="node1" presStyleIdx="1" presStyleCnt="2"/>
      <dgm:spPr/>
      <dgm:t>
        <a:bodyPr/>
        <a:lstStyle/>
        <a:p>
          <a:endParaRPr lang="en-US"/>
        </a:p>
      </dgm:t>
    </dgm:pt>
    <dgm:pt modelId="{3E92BD4D-326D-4A4C-BA3B-C19DD4F67487}" type="pres">
      <dgm:prSet presAssocID="{D10D3C90-E881-45D6-ACC8-7A23CE5DF12E}" presName="rootConnector" presStyleLbl="node1" presStyleIdx="1" presStyleCnt="2"/>
      <dgm:spPr/>
      <dgm:t>
        <a:bodyPr/>
        <a:lstStyle/>
        <a:p>
          <a:endParaRPr lang="en-US"/>
        </a:p>
      </dgm:t>
    </dgm:pt>
    <dgm:pt modelId="{F5E691B6-BB86-4F5B-9188-5886D21511E7}" type="pres">
      <dgm:prSet presAssocID="{D10D3C90-E881-45D6-ACC8-7A23CE5DF12E}" presName="childShape" presStyleCnt="0"/>
      <dgm:spPr/>
    </dgm:pt>
    <dgm:pt modelId="{A6DBDB46-6B16-4151-BD20-27D3BFDC191E}" type="pres">
      <dgm:prSet presAssocID="{8E00A688-1357-4684-8C43-4B3C3939BC8A}" presName="Name13" presStyleLbl="parChTrans1D2" presStyleIdx="2" presStyleCnt="4"/>
      <dgm:spPr/>
      <dgm:t>
        <a:bodyPr/>
        <a:lstStyle/>
        <a:p>
          <a:endParaRPr lang="en-US"/>
        </a:p>
      </dgm:t>
    </dgm:pt>
    <dgm:pt modelId="{222F5E66-35CE-422F-AD95-D3515B6D1C57}" type="pres">
      <dgm:prSet presAssocID="{10A65B79-EDDB-4B4D-AE50-DD6DA9107B83}" presName="childText" presStyleLbl="bgAcc1" presStyleIdx="2" presStyleCnt="4">
        <dgm:presLayoutVars>
          <dgm:bulletEnabled val="1"/>
        </dgm:presLayoutVars>
      </dgm:prSet>
      <dgm:spPr/>
      <dgm:t>
        <a:bodyPr/>
        <a:lstStyle/>
        <a:p>
          <a:endParaRPr lang="en-US"/>
        </a:p>
      </dgm:t>
    </dgm:pt>
    <dgm:pt modelId="{0905766F-6B45-4CDC-838D-99A774BC6048}" type="pres">
      <dgm:prSet presAssocID="{D52702CE-2EAA-4557-A86A-11743A77618B}" presName="Name13" presStyleLbl="parChTrans1D2" presStyleIdx="3" presStyleCnt="4"/>
      <dgm:spPr/>
      <dgm:t>
        <a:bodyPr/>
        <a:lstStyle/>
        <a:p>
          <a:endParaRPr lang="en-US"/>
        </a:p>
      </dgm:t>
    </dgm:pt>
    <dgm:pt modelId="{94223DEA-60B6-4130-8E84-870CAB5B12A3}" type="pres">
      <dgm:prSet presAssocID="{D2DF9F82-559D-4676-8449-0175AB102FD5}" presName="childText" presStyleLbl="bgAcc1" presStyleIdx="3" presStyleCnt="4">
        <dgm:presLayoutVars>
          <dgm:bulletEnabled val="1"/>
        </dgm:presLayoutVars>
      </dgm:prSet>
      <dgm:spPr/>
      <dgm:t>
        <a:bodyPr/>
        <a:lstStyle/>
        <a:p>
          <a:endParaRPr lang="en-US"/>
        </a:p>
      </dgm:t>
    </dgm:pt>
  </dgm:ptLst>
  <dgm:cxnLst>
    <dgm:cxn modelId="{5A783F9E-2557-444C-B469-DB8CC77D47B4}" srcId="{D10D3C90-E881-45D6-ACC8-7A23CE5DF12E}" destId="{D2DF9F82-559D-4676-8449-0175AB102FD5}" srcOrd="1" destOrd="0" parTransId="{D52702CE-2EAA-4557-A86A-11743A77618B}" sibTransId="{CC080BC9-00F6-4764-859A-6B0D7DED35EC}"/>
    <dgm:cxn modelId="{690E8F2B-AED4-447E-9F3D-B554ECD2833F}" type="presOf" srcId="{B2219188-6941-4282-BB89-B8CB04105F9F}" destId="{17E3D3D5-2D84-4DC1-9064-EBFD4BC21D3B}" srcOrd="0" destOrd="0" presId="urn:microsoft.com/office/officeart/2005/8/layout/hierarchy3"/>
    <dgm:cxn modelId="{5425760A-1D06-4717-9494-B746B8FAA58E}" type="presOf" srcId="{D10D3C90-E881-45D6-ACC8-7A23CE5DF12E}" destId="{F24FCFD1-7EF7-421F-B3B3-250CC91C3092}" srcOrd="0" destOrd="0" presId="urn:microsoft.com/office/officeart/2005/8/layout/hierarchy3"/>
    <dgm:cxn modelId="{015D4553-602F-4134-9129-36657C48F50E}" type="presOf" srcId="{9CA54EEE-16C6-4AAC-A841-CDC7E523D872}" destId="{9BB9F97A-7DD9-4603-AE94-C06DC4ED445A}" srcOrd="0" destOrd="0" presId="urn:microsoft.com/office/officeart/2005/8/layout/hierarchy3"/>
    <dgm:cxn modelId="{B62B3A57-BEA4-4FF5-A956-DE18F3B4002F}" type="presOf" srcId="{9CA54EEE-16C6-4AAC-A841-CDC7E523D872}" destId="{F496B07A-D014-43C9-B021-D8E7FC40F52A}" srcOrd="1" destOrd="0" presId="urn:microsoft.com/office/officeart/2005/8/layout/hierarchy3"/>
    <dgm:cxn modelId="{9C67574D-4111-439D-8EF5-C4A7ABEF1176}" type="presOf" srcId="{1284D4F6-49A7-4B95-B881-C2D9F6FC6E71}" destId="{248EFAD4-7744-4F68-A178-60B9C23737EF}" srcOrd="0" destOrd="0" presId="urn:microsoft.com/office/officeart/2005/8/layout/hierarchy3"/>
    <dgm:cxn modelId="{AC4A17F5-B989-4D41-9FD5-0CB9DF57680F}" type="presOf" srcId="{8E00A688-1357-4684-8C43-4B3C3939BC8A}" destId="{A6DBDB46-6B16-4151-BD20-27D3BFDC191E}" srcOrd="0" destOrd="0" presId="urn:microsoft.com/office/officeart/2005/8/layout/hierarchy3"/>
    <dgm:cxn modelId="{8C5A88F2-814B-4D56-9C07-48E3D5CA46E0}" srcId="{9CA54EEE-16C6-4AAC-A841-CDC7E523D872}" destId="{E761CFC8-3CFC-4007-A523-4B24B53DDD04}" srcOrd="1" destOrd="0" parTransId="{C34D4314-0052-49BE-8CDD-7C0CFED91926}" sibTransId="{780935B3-BFF3-42C1-B835-57382CA3FB07}"/>
    <dgm:cxn modelId="{2B683765-6170-433B-9C47-7ADC30CE248C}" srcId="{D10D3C90-E881-45D6-ACC8-7A23CE5DF12E}" destId="{10A65B79-EDDB-4B4D-AE50-DD6DA9107B83}" srcOrd="0" destOrd="0" parTransId="{8E00A688-1357-4684-8C43-4B3C3939BC8A}" sibTransId="{22F24330-BE0A-47BF-A567-FC51A82E6BE2}"/>
    <dgm:cxn modelId="{0F706479-6547-42E2-A8BC-C3D4B829F104}" srcId="{1284D4F6-49A7-4B95-B881-C2D9F6FC6E71}" destId="{9CA54EEE-16C6-4AAC-A841-CDC7E523D872}" srcOrd="0" destOrd="0" parTransId="{F482ADFC-8028-47F3-B63B-F9829AFFCCDA}" sibTransId="{886EFC98-4B23-47D4-9200-295C51A56996}"/>
    <dgm:cxn modelId="{4F4F6491-80C5-4988-A2E3-BB0DC645E277}" type="presOf" srcId="{10A65B79-EDDB-4B4D-AE50-DD6DA9107B83}" destId="{222F5E66-35CE-422F-AD95-D3515B6D1C57}" srcOrd="0" destOrd="0" presId="urn:microsoft.com/office/officeart/2005/8/layout/hierarchy3"/>
    <dgm:cxn modelId="{ECDD1D10-E60B-4E1A-A850-07A245B0A9B1}" type="presOf" srcId="{D10D3C90-E881-45D6-ACC8-7A23CE5DF12E}" destId="{3E92BD4D-326D-4A4C-BA3B-C19DD4F67487}" srcOrd="1" destOrd="0" presId="urn:microsoft.com/office/officeart/2005/8/layout/hierarchy3"/>
    <dgm:cxn modelId="{B287CC59-42B0-4AB1-AE3B-450F427C499B}" type="presOf" srcId="{10514DF9-6970-44C8-B2C9-AA88463306CA}" destId="{BA2804EB-434B-4BFE-985C-78DBF398EB2F}" srcOrd="0" destOrd="0" presId="urn:microsoft.com/office/officeart/2005/8/layout/hierarchy3"/>
    <dgm:cxn modelId="{4CD71167-0204-423F-A076-7D6DBD0190DA}" type="presOf" srcId="{C34D4314-0052-49BE-8CDD-7C0CFED91926}" destId="{8D3002AA-6B6D-4843-8F5A-3C134A5DCF2E}" srcOrd="0" destOrd="0" presId="urn:microsoft.com/office/officeart/2005/8/layout/hierarchy3"/>
    <dgm:cxn modelId="{94013518-D6D4-40CD-8F58-D40091AE6FD9}" type="presOf" srcId="{E761CFC8-3CFC-4007-A523-4B24B53DDD04}" destId="{A67432FD-6E29-4BE1-8217-4CED21A06815}" srcOrd="0" destOrd="0" presId="urn:microsoft.com/office/officeart/2005/8/layout/hierarchy3"/>
    <dgm:cxn modelId="{8BB5AABD-06D0-4E05-A357-AF1C9001D231}" type="presOf" srcId="{D52702CE-2EAA-4557-A86A-11743A77618B}" destId="{0905766F-6B45-4CDC-838D-99A774BC6048}" srcOrd="0" destOrd="0" presId="urn:microsoft.com/office/officeart/2005/8/layout/hierarchy3"/>
    <dgm:cxn modelId="{D24A2E06-989A-413F-A218-493684952186}" srcId="{9CA54EEE-16C6-4AAC-A841-CDC7E523D872}" destId="{10514DF9-6970-44C8-B2C9-AA88463306CA}" srcOrd="0" destOrd="0" parTransId="{B2219188-6941-4282-BB89-B8CB04105F9F}" sibTransId="{1718C378-0590-4280-9C17-A81CCB661FAF}"/>
    <dgm:cxn modelId="{80FD5B94-D890-4122-A533-C0BCC5C56FBE}" srcId="{1284D4F6-49A7-4B95-B881-C2D9F6FC6E71}" destId="{D10D3C90-E881-45D6-ACC8-7A23CE5DF12E}" srcOrd="1" destOrd="0" parTransId="{3B2A86F7-9AF9-4F18-B5D6-4E7D42FA4D89}" sibTransId="{55F74481-B18D-47CC-9335-42C7F2932992}"/>
    <dgm:cxn modelId="{7351AFEF-1881-4248-8189-42B7CE503361}" type="presOf" srcId="{D2DF9F82-559D-4676-8449-0175AB102FD5}" destId="{94223DEA-60B6-4130-8E84-870CAB5B12A3}" srcOrd="0" destOrd="0" presId="urn:microsoft.com/office/officeart/2005/8/layout/hierarchy3"/>
    <dgm:cxn modelId="{CF5312BF-36A2-4CC0-ADBA-52420A0E6796}" type="presParOf" srcId="{248EFAD4-7744-4F68-A178-60B9C23737EF}" destId="{CF6F4D7B-F0B2-4229-A8C7-12E2506FCBB8}" srcOrd="0" destOrd="0" presId="urn:microsoft.com/office/officeart/2005/8/layout/hierarchy3"/>
    <dgm:cxn modelId="{4270059C-98CB-4966-8A86-D5C64C5AC622}" type="presParOf" srcId="{CF6F4D7B-F0B2-4229-A8C7-12E2506FCBB8}" destId="{90F5B414-4D1E-4490-B517-BE35DD3D81D9}" srcOrd="0" destOrd="0" presId="urn:microsoft.com/office/officeart/2005/8/layout/hierarchy3"/>
    <dgm:cxn modelId="{1FC99395-8091-4B21-ADAA-CAF96F33AD04}" type="presParOf" srcId="{90F5B414-4D1E-4490-B517-BE35DD3D81D9}" destId="{9BB9F97A-7DD9-4603-AE94-C06DC4ED445A}" srcOrd="0" destOrd="0" presId="urn:microsoft.com/office/officeart/2005/8/layout/hierarchy3"/>
    <dgm:cxn modelId="{FC9EA76D-2C06-40B7-BC2D-F5761D031662}" type="presParOf" srcId="{90F5B414-4D1E-4490-B517-BE35DD3D81D9}" destId="{F496B07A-D014-43C9-B021-D8E7FC40F52A}" srcOrd="1" destOrd="0" presId="urn:microsoft.com/office/officeart/2005/8/layout/hierarchy3"/>
    <dgm:cxn modelId="{9A225190-063A-43AF-A155-C896F67C0D54}" type="presParOf" srcId="{CF6F4D7B-F0B2-4229-A8C7-12E2506FCBB8}" destId="{D036EF8E-5845-4E00-8846-7CAE98DA3255}" srcOrd="1" destOrd="0" presId="urn:microsoft.com/office/officeart/2005/8/layout/hierarchy3"/>
    <dgm:cxn modelId="{F04D65AD-6103-4D70-A875-47CCA6C900D3}" type="presParOf" srcId="{D036EF8E-5845-4E00-8846-7CAE98DA3255}" destId="{17E3D3D5-2D84-4DC1-9064-EBFD4BC21D3B}" srcOrd="0" destOrd="0" presId="urn:microsoft.com/office/officeart/2005/8/layout/hierarchy3"/>
    <dgm:cxn modelId="{66E4E25C-8FB9-47EE-9B0A-D115634EF071}" type="presParOf" srcId="{D036EF8E-5845-4E00-8846-7CAE98DA3255}" destId="{BA2804EB-434B-4BFE-985C-78DBF398EB2F}" srcOrd="1" destOrd="0" presId="urn:microsoft.com/office/officeart/2005/8/layout/hierarchy3"/>
    <dgm:cxn modelId="{8498D667-8C3A-49F2-A189-E28CBFF4DFA6}" type="presParOf" srcId="{D036EF8E-5845-4E00-8846-7CAE98DA3255}" destId="{8D3002AA-6B6D-4843-8F5A-3C134A5DCF2E}" srcOrd="2" destOrd="0" presId="urn:microsoft.com/office/officeart/2005/8/layout/hierarchy3"/>
    <dgm:cxn modelId="{8B8D9FA7-946D-45C9-93FF-A4F9F37D76F5}" type="presParOf" srcId="{D036EF8E-5845-4E00-8846-7CAE98DA3255}" destId="{A67432FD-6E29-4BE1-8217-4CED21A06815}" srcOrd="3" destOrd="0" presId="urn:microsoft.com/office/officeart/2005/8/layout/hierarchy3"/>
    <dgm:cxn modelId="{5920991A-88BF-4C0A-B5B0-2FBBD0DB4747}" type="presParOf" srcId="{248EFAD4-7744-4F68-A178-60B9C23737EF}" destId="{CA61FBC2-C02C-450F-913C-C513CEEF17F7}" srcOrd="1" destOrd="0" presId="urn:microsoft.com/office/officeart/2005/8/layout/hierarchy3"/>
    <dgm:cxn modelId="{8E422E8F-E2AD-4D0A-A703-0025AFBC4E47}" type="presParOf" srcId="{CA61FBC2-C02C-450F-913C-C513CEEF17F7}" destId="{7D845065-2800-409F-9FA2-54B43DCF4BE6}" srcOrd="0" destOrd="0" presId="urn:microsoft.com/office/officeart/2005/8/layout/hierarchy3"/>
    <dgm:cxn modelId="{F6D8A364-8EED-4ECD-BB52-5EAD625194E2}" type="presParOf" srcId="{7D845065-2800-409F-9FA2-54B43DCF4BE6}" destId="{F24FCFD1-7EF7-421F-B3B3-250CC91C3092}" srcOrd="0" destOrd="0" presId="urn:microsoft.com/office/officeart/2005/8/layout/hierarchy3"/>
    <dgm:cxn modelId="{A3B2E491-9C78-4BE8-9D9E-D9066B002FB3}" type="presParOf" srcId="{7D845065-2800-409F-9FA2-54B43DCF4BE6}" destId="{3E92BD4D-326D-4A4C-BA3B-C19DD4F67487}" srcOrd="1" destOrd="0" presId="urn:microsoft.com/office/officeart/2005/8/layout/hierarchy3"/>
    <dgm:cxn modelId="{9B78F0A5-9603-4D63-B882-66FD3E81383B}" type="presParOf" srcId="{CA61FBC2-C02C-450F-913C-C513CEEF17F7}" destId="{F5E691B6-BB86-4F5B-9188-5886D21511E7}" srcOrd="1" destOrd="0" presId="urn:microsoft.com/office/officeart/2005/8/layout/hierarchy3"/>
    <dgm:cxn modelId="{F9FAE2AD-9D57-45AF-9AA1-A0690FA841BB}" type="presParOf" srcId="{F5E691B6-BB86-4F5B-9188-5886D21511E7}" destId="{A6DBDB46-6B16-4151-BD20-27D3BFDC191E}" srcOrd="0" destOrd="0" presId="urn:microsoft.com/office/officeart/2005/8/layout/hierarchy3"/>
    <dgm:cxn modelId="{84CDC92D-FAA4-46A7-BF23-6E2BD7B30C09}" type="presParOf" srcId="{F5E691B6-BB86-4F5B-9188-5886D21511E7}" destId="{222F5E66-35CE-422F-AD95-D3515B6D1C57}" srcOrd="1" destOrd="0" presId="urn:microsoft.com/office/officeart/2005/8/layout/hierarchy3"/>
    <dgm:cxn modelId="{1E078309-BD49-40FC-9932-F206522B7269}" type="presParOf" srcId="{F5E691B6-BB86-4F5B-9188-5886D21511E7}" destId="{0905766F-6B45-4CDC-838D-99A774BC6048}" srcOrd="2" destOrd="0" presId="urn:microsoft.com/office/officeart/2005/8/layout/hierarchy3"/>
    <dgm:cxn modelId="{3F7A8280-1631-4342-86DC-B9C351E2D42C}" type="presParOf" srcId="{F5E691B6-BB86-4F5B-9188-5886D21511E7}" destId="{94223DEA-60B6-4130-8E84-870CAB5B12A3}"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A00CF1-EB71-475C-B6D0-33F97A38841D}" type="doc">
      <dgm:prSet loTypeId="urn:microsoft.com/office/officeart/2005/8/layout/bList2#1" loCatId="list" qsTypeId="urn:microsoft.com/office/officeart/2005/8/quickstyle/simple1" qsCatId="simple" csTypeId="urn:microsoft.com/office/officeart/2005/8/colors/accent1_2" csCatId="accent1" phldr="1"/>
      <dgm:spPr/>
    </dgm:pt>
    <dgm:pt modelId="{56BC5305-3BD5-4F71-AEF6-C9C4417F390A}">
      <dgm:prSet phldrT="[Text]"/>
      <dgm:spPr/>
      <dgm:t>
        <a:bodyPr/>
        <a:lstStyle/>
        <a:p>
          <a:r>
            <a:rPr lang="en-US" dirty="0" smtClean="0"/>
            <a:t>SELF-COLLECTING KIT</a:t>
          </a:r>
          <a:endParaRPr lang="en-US" dirty="0"/>
        </a:p>
      </dgm:t>
    </dgm:pt>
    <dgm:pt modelId="{39F3A4B8-4ED4-489A-B250-493A011FE2A2}" type="parTrans" cxnId="{3C867816-C495-40BC-9C47-E59B2323B9E6}">
      <dgm:prSet/>
      <dgm:spPr/>
      <dgm:t>
        <a:bodyPr/>
        <a:lstStyle/>
        <a:p>
          <a:endParaRPr lang="en-US"/>
        </a:p>
      </dgm:t>
    </dgm:pt>
    <dgm:pt modelId="{F0FFB0F6-EBEB-4A98-91B5-A2D5D7D03DDE}" type="sibTrans" cxnId="{3C867816-C495-40BC-9C47-E59B2323B9E6}">
      <dgm:prSet/>
      <dgm:spPr/>
      <dgm:t>
        <a:bodyPr/>
        <a:lstStyle/>
        <a:p>
          <a:endParaRPr lang="en-US"/>
        </a:p>
      </dgm:t>
    </dgm:pt>
    <dgm:pt modelId="{EDFA75A0-60FD-4BB0-9871-1C37D569F40A}">
      <dgm:prSet phldrT="[Text]"/>
      <dgm:spPr/>
      <dgm:t>
        <a:bodyPr/>
        <a:lstStyle/>
        <a:p>
          <a:r>
            <a:rPr lang="en-US" dirty="0" smtClean="0"/>
            <a:t>TELEMEDICNE</a:t>
          </a:r>
          <a:endParaRPr lang="en-US" dirty="0"/>
        </a:p>
      </dgm:t>
    </dgm:pt>
    <dgm:pt modelId="{CDC19BDB-08B5-49C0-81C5-E50AA1AC1563}" type="parTrans" cxnId="{D396481D-9ED2-48AE-9755-44A3221CC8B9}">
      <dgm:prSet/>
      <dgm:spPr/>
      <dgm:t>
        <a:bodyPr/>
        <a:lstStyle/>
        <a:p>
          <a:endParaRPr lang="en-US"/>
        </a:p>
      </dgm:t>
    </dgm:pt>
    <dgm:pt modelId="{A16A2C5C-A29E-44AD-A2EE-6D46A371EC1B}" type="sibTrans" cxnId="{D396481D-9ED2-48AE-9755-44A3221CC8B9}">
      <dgm:prSet/>
      <dgm:spPr/>
      <dgm:t>
        <a:bodyPr/>
        <a:lstStyle/>
        <a:p>
          <a:endParaRPr lang="en-US"/>
        </a:p>
      </dgm:t>
    </dgm:pt>
    <dgm:pt modelId="{95B91C36-DA87-4148-BF8D-E2B66011AC6B}">
      <dgm:prSet phldrT="[Text]"/>
      <dgm:spPr/>
      <dgm:t>
        <a:bodyPr/>
        <a:lstStyle/>
        <a:p>
          <a:r>
            <a:rPr lang="en-US" dirty="0" smtClean="0"/>
            <a:t>TEST PROCESSING KIT</a:t>
          </a:r>
          <a:endParaRPr lang="en-US" dirty="0"/>
        </a:p>
      </dgm:t>
    </dgm:pt>
    <dgm:pt modelId="{C1AA48B8-FC12-4749-B639-BCF257E6746F}" type="parTrans" cxnId="{111D58EE-A57F-46DD-A313-A7695DD5B536}">
      <dgm:prSet/>
      <dgm:spPr/>
      <dgm:t>
        <a:bodyPr/>
        <a:lstStyle/>
        <a:p>
          <a:endParaRPr lang="en-US"/>
        </a:p>
      </dgm:t>
    </dgm:pt>
    <dgm:pt modelId="{66BFEDF8-946C-408C-AE37-154093CA03EB}" type="sibTrans" cxnId="{111D58EE-A57F-46DD-A313-A7695DD5B536}">
      <dgm:prSet/>
      <dgm:spPr/>
      <dgm:t>
        <a:bodyPr/>
        <a:lstStyle/>
        <a:p>
          <a:endParaRPr lang="en-US"/>
        </a:p>
      </dgm:t>
    </dgm:pt>
    <dgm:pt modelId="{1195307B-45F3-4E81-90BE-E6F8B4AAC568}">
      <dgm:prSet/>
      <dgm:spPr/>
      <dgm:t>
        <a:bodyPr/>
        <a:lstStyle/>
        <a:p>
          <a:r>
            <a:rPr lang="en-US" dirty="0" smtClean="0"/>
            <a:t>COLLECTION TOOL - OTC</a:t>
          </a:r>
          <a:endParaRPr lang="en-US" dirty="0"/>
        </a:p>
      </dgm:t>
    </dgm:pt>
    <dgm:pt modelId="{61320314-C345-4BCD-A6A5-EB4F51C90384}" type="parTrans" cxnId="{A330035E-2F96-46EA-BF60-7050A266B07C}">
      <dgm:prSet/>
      <dgm:spPr/>
      <dgm:t>
        <a:bodyPr/>
        <a:lstStyle/>
        <a:p>
          <a:endParaRPr lang="en-US"/>
        </a:p>
      </dgm:t>
    </dgm:pt>
    <dgm:pt modelId="{0E0FC152-2B52-41BE-ABD9-EE86D9EDD7B9}" type="sibTrans" cxnId="{A330035E-2F96-46EA-BF60-7050A266B07C}">
      <dgm:prSet/>
      <dgm:spPr/>
      <dgm:t>
        <a:bodyPr/>
        <a:lstStyle/>
        <a:p>
          <a:endParaRPr lang="en-US"/>
        </a:p>
      </dgm:t>
    </dgm:pt>
    <dgm:pt modelId="{795625C1-0BF1-45DC-9E7F-4DAB9C5AC20A}">
      <dgm:prSet/>
      <dgm:spPr/>
      <dgm:t>
        <a:bodyPr/>
        <a:lstStyle/>
        <a:p>
          <a:r>
            <a:rPr lang="en-US" dirty="0" err="1" smtClean="0"/>
            <a:t>eConnection</a:t>
          </a:r>
          <a:r>
            <a:rPr lang="en-US" dirty="0" smtClean="0"/>
            <a:t> POC-Expert center</a:t>
          </a:r>
          <a:endParaRPr lang="en-US" dirty="0"/>
        </a:p>
      </dgm:t>
    </dgm:pt>
    <dgm:pt modelId="{01BB1031-C4A6-4D51-ABA1-233795891F65}" type="parTrans" cxnId="{7C1C4F18-2120-4B07-8DEC-B8D26ABDFD6C}">
      <dgm:prSet/>
      <dgm:spPr/>
      <dgm:t>
        <a:bodyPr/>
        <a:lstStyle/>
        <a:p>
          <a:endParaRPr lang="en-US"/>
        </a:p>
      </dgm:t>
    </dgm:pt>
    <dgm:pt modelId="{27ED0FAE-1486-45BC-93A8-943B0A901F31}" type="sibTrans" cxnId="{7C1C4F18-2120-4B07-8DEC-B8D26ABDFD6C}">
      <dgm:prSet/>
      <dgm:spPr/>
      <dgm:t>
        <a:bodyPr/>
        <a:lstStyle/>
        <a:p>
          <a:endParaRPr lang="en-US"/>
        </a:p>
      </dgm:t>
    </dgm:pt>
    <dgm:pt modelId="{9D1CBFD1-3417-4046-8D54-6AA73CDD6763}">
      <dgm:prSet/>
      <dgm:spPr/>
      <dgm:t>
        <a:bodyPr/>
        <a:lstStyle/>
        <a:p>
          <a:r>
            <a:rPr lang="en-US" dirty="0" smtClean="0"/>
            <a:t>Biomarker visualization and image capturing</a:t>
          </a:r>
          <a:endParaRPr lang="en-US" dirty="0"/>
        </a:p>
      </dgm:t>
    </dgm:pt>
    <dgm:pt modelId="{FC351D10-7E53-4091-918B-9801F27B5106}" type="parTrans" cxnId="{5E673394-4179-4257-8994-0AE5B663D58F}">
      <dgm:prSet/>
      <dgm:spPr/>
      <dgm:t>
        <a:bodyPr/>
        <a:lstStyle/>
        <a:p>
          <a:endParaRPr lang="en-US"/>
        </a:p>
      </dgm:t>
    </dgm:pt>
    <dgm:pt modelId="{28D90D76-2316-4ED5-9C01-B99438D02ECF}" type="sibTrans" cxnId="{5E673394-4179-4257-8994-0AE5B663D58F}">
      <dgm:prSet/>
      <dgm:spPr/>
      <dgm:t>
        <a:bodyPr/>
        <a:lstStyle/>
        <a:p>
          <a:endParaRPr lang="en-US"/>
        </a:p>
      </dgm:t>
    </dgm:pt>
    <dgm:pt modelId="{010CC561-CBD7-4E88-B76D-021519427310}" type="pres">
      <dgm:prSet presAssocID="{94A00CF1-EB71-475C-B6D0-33F97A38841D}" presName="diagram" presStyleCnt="0">
        <dgm:presLayoutVars>
          <dgm:dir/>
          <dgm:animLvl val="lvl"/>
          <dgm:resizeHandles val="exact"/>
        </dgm:presLayoutVars>
      </dgm:prSet>
      <dgm:spPr/>
    </dgm:pt>
    <dgm:pt modelId="{BF5ED79C-BA5C-49B7-B133-3ED127083232}" type="pres">
      <dgm:prSet presAssocID="{56BC5305-3BD5-4F71-AEF6-C9C4417F390A}" presName="compNode" presStyleCnt="0"/>
      <dgm:spPr/>
    </dgm:pt>
    <dgm:pt modelId="{710A8102-8F5A-41F6-8D58-09E1A86CB800}" type="pres">
      <dgm:prSet presAssocID="{56BC5305-3BD5-4F71-AEF6-C9C4417F390A}" presName="childRect" presStyleLbl="bgAcc1" presStyleIdx="0" presStyleCnt="3" custLinFactNeighborX="-210" custLinFactNeighborY="11976">
        <dgm:presLayoutVars>
          <dgm:bulletEnabled val="1"/>
        </dgm:presLayoutVars>
      </dgm:prSet>
      <dgm:spPr/>
      <dgm:t>
        <a:bodyPr/>
        <a:lstStyle/>
        <a:p>
          <a:endParaRPr lang="en-US"/>
        </a:p>
      </dgm:t>
    </dgm:pt>
    <dgm:pt modelId="{8AFE4854-5EDA-4EEC-8B2B-DC8F6C820AC2}" type="pres">
      <dgm:prSet presAssocID="{56BC5305-3BD5-4F71-AEF6-C9C4417F390A}" presName="parentText" presStyleLbl="node1" presStyleIdx="0" presStyleCnt="0">
        <dgm:presLayoutVars>
          <dgm:chMax val="0"/>
          <dgm:bulletEnabled val="1"/>
        </dgm:presLayoutVars>
      </dgm:prSet>
      <dgm:spPr/>
      <dgm:t>
        <a:bodyPr/>
        <a:lstStyle/>
        <a:p>
          <a:endParaRPr lang="en-US"/>
        </a:p>
      </dgm:t>
    </dgm:pt>
    <dgm:pt modelId="{4A722945-98E2-4827-8176-7C01EE192070}" type="pres">
      <dgm:prSet presAssocID="{56BC5305-3BD5-4F71-AEF6-C9C4417F390A}" presName="parentRect" presStyleLbl="alignNode1" presStyleIdx="0" presStyleCnt="3"/>
      <dgm:spPr/>
      <dgm:t>
        <a:bodyPr/>
        <a:lstStyle/>
        <a:p>
          <a:endParaRPr lang="en-US"/>
        </a:p>
      </dgm:t>
    </dgm:pt>
    <dgm:pt modelId="{8DFAA96F-13A1-4770-974A-479B793D089B}" type="pres">
      <dgm:prSet presAssocID="{56BC5305-3BD5-4F71-AEF6-C9C4417F390A}" presName="adorn" presStyleLbl="fgAccFollowNode1" presStyleIdx="0" presStyleCnt="3" custFlipVert="1" custScaleX="127335" custScaleY="185061"/>
      <dgm:spPr>
        <a:blipFill rotWithShape="0">
          <a:blip xmlns:r="http://schemas.openxmlformats.org/officeDocument/2006/relationships" r:embed="rId1"/>
          <a:stretch>
            <a:fillRect/>
          </a:stretch>
        </a:blipFill>
      </dgm:spPr>
    </dgm:pt>
    <dgm:pt modelId="{9B6D1D03-7C56-426F-8831-C2BC3BD29B16}" type="pres">
      <dgm:prSet presAssocID="{F0FFB0F6-EBEB-4A98-91B5-A2D5D7D03DDE}" presName="sibTrans" presStyleLbl="sibTrans2D1" presStyleIdx="0" presStyleCnt="0"/>
      <dgm:spPr/>
      <dgm:t>
        <a:bodyPr/>
        <a:lstStyle/>
        <a:p>
          <a:endParaRPr lang="en-US"/>
        </a:p>
      </dgm:t>
    </dgm:pt>
    <dgm:pt modelId="{E71C7388-9A92-4A4A-A4DE-A55FF7E7CE1D}" type="pres">
      <dgm:prSet presAssocID="{EDFA75A0-60FD-4BB0-9871-1C37D569F40A}" presName="compNode" presStyleCnt="0"/>
      <dgm:spPr/>
    </dgm:pt>
    <dgm:pt modelId="{655F8904-3788-4B18-A625-CE7243AB92EA}" type="pres">
      <dgm:prSet presAssocID="{EDFA75A0-60FD-4BB0-9871-1C37D569F40A}" presName="childRect" presStyleLbl="bgAcc1" presStyleIdx="1" presStyleCnt="3">
        <dgm:presLayoutVars>
          <dgm:bulletEnabled val="1"/>
        </dgm:presLayoutVars>
      </dgm:prSet>
      <dgm:spPr/>
      <dgm:t>
        <a:bodyPr/>
        <a:lstStyle/>
        <a:p>
          <a:endParaRPr lang="en-US"/>
        </a:p>
      </dgm:t>
    </dgm:pt>
    <dgm:pt modelId="{4A7DEEA8-E57D-4CCB-BC5A-6C4C1B4B43FD}" type="pres">
      <dgm:prSet presAssocID="{EDFA75A0-60FD-4BB0-9871-1C37D569F40A}" presName="parentText" presStyleLbl="node1" presStyleIdx="0" presStyleCnt="0">
        <dgm:presLayoutVars>
          <dgm:chMax val="0"/>
          <dgm:bulletEnabled val="1"/>
        </dgm:presLayoutVars>
      </dgm:prSet>
      <dgm:spPr/>
      <dgm:t>
        <a:bodyPr/>
        <a:lstStyle/>
        <a:p>
          <a:endParaRPr lang="en-US"/>
        </a:p>
      </dgm:t>
    </dgm:pt>
    <dgm:pt modelId="{1AF85495-71FA-41A6-B3FA-B5FE16ACCB32}" type="pres">
      <dgm:prSet presAssocID="{EDFA75A0-60FD-4BB0-9871-1C37D569F40A}" presName="parentRect" presStyleLbl="alignNode1" presStyleIdx="1" presStyleCnt="3"/>
      <dgm:spPr/>
      <dgm:t>
        <a:bodyPr/>
        <a:lstStyle/>
        <a:p>
          <a:endParaRPr lang="en-US"/>
        </a:p>
      </dgm:t>
    </dgm:pt>
    <dgm:pt modelId="{9D8D6BDC-8FC5-4088-8069-D8D277856A6D}" type="pres">
      <dgm:prSet presAssocID="{EDFA75A0-60FD-4BB0-9871-1C37D569F40A}" presName="adorn" presStyleLbl="fgAccFollowNode1" presStyleIdx="1" presStyleCnt="3"/>
      <dgm:spPr>
        <a:blipFill>
          <a:blip xmlns:r="http://schemas.openxmlformats.org/officeDocument/2006/relationships" r:embed="rId2" cstate="print">
            <a:extLst>
              <a:ext uri="{28A0092B-C50C-407E-A947-70E740481C1C}">
                <a14:useLocalDpi xmlns="" xmlns:a14="http://schemas.microsoft.com/office/drawing/2010/main" val="0"/>
              </a:ext>
            </a:extLst>
          </a:blip>
          <a:srcRect/>
          <a:stretch>
            <a:fillRect t="-15000" b="-15000"/>
          </a:stretch>
        </a:blipFill>
      </dgm:spPr>
    </dgm:pt>
    <dgm:pt modelId="{47C6F33F-F1AC-41A2-A7B5-9CB100EB5878}" type="pres">
      <dgm:prSet presAssocID="{A16A2C5C-A29E-44AD-A2EE-6D46A371EC1B}" presName="sibTrans" presStyleLbl="sibTrans2D1" presStyleIdx="0" presStyleCnt="0"/>
      <dgm:spPr/>
      <dgm:t>
        <a:bodyPr/>
        <a:lstStyle/>
        <a:p>
          <a:endParaRPr lang="en-US"/>
        </a:p>
      </dgm:t>
    </dgm:pt>
    <dgm:pt modelId="{853E2002-200D-4233-AB20-DBD2E32AA214}" type="pres">
      <dgm:prSet presAssocID="{95B91C36-DA87-4148-BF8D-E2B66011AC6B}" presName="compNode" presStyleCnt="0"/>
      <dgm:spPr/>
    </dgm:pt>
    <dgm:pt modelId="{E57409E9-A69F-4340-ADCF-2CD49E36613D}" type="pres">
      <dgm:prSet presAssocID="{95B91C36-DA87-4148-BF8D-E2B66011AC6B}" presName="childRect" presStyleLbl="bgAcc1" presStyleIdx="2" presStyleCnt="3">
        <dgm:presLayoutVars>
          <dgm:bulletEnabled val="1"/>
        </dgm:presLayoutVars>
      </dgm:prSet>
      <dgm:spPr/>
      <dgm:t>
        <a:bodyPr/>
        <a:lstStyle/>
        <a:p>
          <a:endParaRPr lang="en-US"/>
        </a:p>
      </dgm:t>
    </dgm:pt>
    <dgm:pt modelId="{6DC34E16-DF4D-4E59-9DE3-9785D8EA9089}" type="pres">
      <dgm:prSet presAssocID="{95B91C36-DA87-4148-BF8D-E2B66011AC6B}" presName="parentText" presStyleLbl="node1" presStyleIdx="0" presStyleCnt="0">
        <dgm:presLayoutVars>
          <dgm:chMax val="0"/>
          <dgm:bulletEnabled val="1"/>
        </dgm:presLayoutVars>
      </dgm:prSet>
      <dgm:spPr/>
      <dgm:t>
        <a:bodyPr/>
        <a:lstStyle/>
        <a:p>
          <a:endParaRPr lang="en-US"/>
        </a:p>
      </dgm:t>
    </dgm:pt>
    <dgm:pt modelId="{C792548B-C0F9-43D8-B05D-43CD82887E39}" type="pres">
      <dgm:prSet presAssocID="{95B91C36-DA87-4148-BF8D-E2B66011AC6B}" presName="parentRect" presStyleLbl="alignNode1" presStyleIdx="2" presStyleCnt="3"/>
      <dgm:spPr/>
      <dgm:t>
        <a:bodyPr/>
        <a:lstStyle/>
        <a:p>
          <a:endParaRPr lang="en-US"/>
        </a:p>
      </dgm:t>
    </dgm:pt>
    <dgm:pt modelId="{DA6EA193-F118-4612-A24B-7C2F0565C02F}" type="pres">
      <dgm:prSet presAssocID="{95B91C36-DA87-4148-BF8D-E2B66011AC6B}" presName="adorn" presStyleLbl="fgAccFollowNode1" presStyleIdx="2" presStyleCnt="3" custScaleX="63890" custScaleY="66396"/>
      <dgm:spPr>
        <a:blipFill>
          <a:blip xmlns:r="http://schemas.openxmlformats.org/officeDocument/2006/relationships" r:embed="rId3" cstate="print">
            <a:extLst>
              <a:ext uri="{28A0092B-C50C-407E-A947-70E740481C1C}">
                <a14:useLocalDpi xmlns="" xmlns:a14="http://schemas.microsoft.com/office/drawing/2010/main" val="0"/>
              </a:ext>
            </a:extLst>
          </a:blip>
          <a:srcRect/>
          <a:stretch>
            <a:fillRect t="-17000" b="-17000"/>
          </a:stretch>
        </a:blipFill>
      </dgm:spPr>
    </dgm:pt>
  </dgm:ptLst>
  <dgm:cxnLst>
    <dgm:cxn modelId="{3C867816-C495-40BC-9C47-E59B2323B9E6}" srcId="{94A00CF1-EB71-475C-B6D0-33F97A38841D}" destId="{56BC5305-3BD5-4F71-AEF6-C9C4417F390A}" srcOrd="0" destOrd="0" parTransId="{39F3A4B8-4ED4-489A-B250-493A011FE2A2}" sibTransId="{F0FFB0F6-EBEB-4A98-91B5-A2D5D7D03DDE}"/>
    <dgm:cxn modelId="{AF51BB94-5F02-4573-BFA8-AE54A2DF6C0B}" type="presOf" srcId="{56BC5305-3BD5-4F71-AEF6-C9C4417F390A}" destId="{8AFE4854-5EDA-4EEC-8B2B-DC8F6C820AC2}" srcOrd="0" destOrd="0" presId="urn:microsoft.com/office/officeart/2005/8/layout/bList2#1"/>
    <dgm:cxn modelId="{0C34E1C3-4D13-4D2D-86D0-CF93A9054B03}" type="presOf" srcId="{A16A2C5C-A29E-44AD-A2EE-6D46A371EC1B}" destId="{47C6F33F-F1AC-41A2-A7B5-9CB100EB5878}" srcOrd="0" destOrd="0" presId="urn:microsoft.com/office/officeart/2005/8/layout/bList2#1"/>
    <dgm:cxn modelId="{F333C26D-238E-4E79-B0FF-381BDD67DBC9}" type="presOf" srcId="{9D1CBFD1-3417-4046-8D54-6AA73CDD6763}" destId="{E57409E9-A69F-4340-ADCF-2CD49E36613D}" srcOrd="0" destOrd="0" presId="urn:microsoft.com/office/officeart/2005/8/layout/bList2#1"/>
    <dgm:cxn modelId="{7EC42036-68D5-42A4-83B0-600AD74F04E4}" type="presOf" srcId="{EDFA75A0-60FD-4BB0-9871-1C37D569F40A}" destId="{4A7DEEA8-E57D-4CCB-BC5A-6C4C1B4B43FD}" srcOrd="0" destOrd="0" presId="urn:microsoft.com/office/officeart/2005/8/layout/bList2#1"/>
    <dgm:cxn modelId="{935E6D07-E4D4-48CF-9F01-3685F2BD3F8C}" type="presOf" srcId="{56BC5305-3BD5-4F71-AEF6-C9C4417F390A}" destId="{4A722945-98E2-4827-8176-7C01EE192070}" srcOrd="1" destOrd="0" presId="urn:microsoft.com/office/officeart/2005/8/layout/bList2#1"/>
    <dgm:cxn modelId="{F2D041EF-C9B8-47AE-BBC4-A68FBF223F06}" type="presOf" srcId="{95B91C36-DA87-4148-BF8D-E2B66011AC6B}" destId="{C792548B-C0F9-43D8-B05D-43CD82887E39}" srcOrd="1" destOrd="0" presId="urn:microsoft.com/office/officeart/2005/8/layout/bList2#1"/>
    <dgm:cxn modelId="{D396481D-9ED2-48AE-9755-44A3221CC8B9}" srcId="{94A00CF1-EB71-475C-B6D0-33F97A38841D}" destId="{EDFA75A0-60FD-4BB0-9871-1C37D569F40A}" srcOrd="1" destOrd="0" parTransId="{CDC19BDB-08B5-49C0-81C5-E50AA1AC1563}" sibTransId="{A16A2C5C-A29E-44AD-A2EE-6D46A371EC1B}"/>
    <dgm:cxn modelId="{1990AA7F-0336-40A1-88CB-34C3114788BD}" type="presOf" srcId="{95B91C36-DA87-4148-BF8D-E2B66011AC6B}" destId="{6DC34E16-DF4D-4E59-9DE3-9785D8EA9089}" srcOrd="0" destOrd="0" presId="urn:microsoft.com/office/officeart/2005/8/layout/bList2#1"/>
    <dgm:cxn modelId="{7C1C4F18-2120-4B07-8DEC-B8D26ABDFD6C}" srcId="{EDFA75A0-60FD-4BB0-9871-1C37D569F40A}" destId="{795625C1-0BF1-45DC-9E7F-4DAB9C5AC20A}" srcOrd="0" destOrd="0" parTransId="{01BB1031-C4A6-4D51-ABA1-233795891F65}" sibTransId="{27ED0FAE-1486-45BC-93A8-943B0A901F31}"/>
    <dgm:cxn modelId="{326C7089-AF3C-4F89-8B27-75930F9D5C5D}" type="presOf" srcId="{94A00CF1-EB71-475C-B6D0-33F97A38841D}" destId="{010CC561-CBD7-4E88-B76D-021519427310}" srcOrd="0" destOrd="0" presId="urn:microsoft.com/office/officeart/2005/8/layout/bList2#1"/>
    <dgm:cxn modelId="{111D58EE-A57F-46DD-A313-A7695DD5B536}" srcId="{94A00CF1-EB71-475C-B6D0-33F97A38841D}" destId="{95B91C36-DA87-4148-BF8D-E2B66011AC6B}" srcOrd="2" destOrd="0" parTransId="{C1AA48B8-FC12-4749-B639-BCF257E6746F}" sibTransId="{66BFEDF8-946C-408C-AE37-154093CA03EB}"/>
    <dgm:cxn modelId="{A330035E-2F96-46EA-BF60-7050A266B07C}" srcId="{56BC5305-3BD5-4F71-AEF6-C9C4417F390A}" destId="{1195307B-45F3-4E81-90BE-E6F8B4AAC568}" srcOrd="0" destOrd="0" parTransId="{61320314-C345-4BCD-A6A5-EB4F51C90384}" sibTransId="{0E0FC152-2B52-41BE-ABD9-EE86D9EDD7B9}"/>
    <dgm:cxn modelId="{928AB393-7096-4E36-980C-40D9E2DD03BC}" type="presOf" srcId="{795625C1-0BF1-45DC-9E7F-4DAB9C5AC20A}" destId="{655F8904-3788-4B18-A625-CE7243AB92EA}" srcOrd="0" destOrd="0" presId="urn:microsoft.com/office/officeart/2005/8/layout/bList2#1"/>
    <dgm:cxn modelId="{F4B3E1A9-8258-4204-BAEB-A4E72A9C9F5E}" type="presOf" srcId="{F0FFB0F6-EBEB-4A98-91B5-A2D5D7D03DDE}" destId="{9B6D1D03-7C56-426F-8831-C2BC3BD29B16}" srcOrd="0" destOrd="0" presId="urn:microsoft.com/office/officeart/2005/8/layout/bList2#1"/>
    <dgm:cxn modelId="{FC052160-6AFC-4808-9338-55D8386EE1EB}" type="presOf" srcId="{1195307B-45F3-4E81-90BE-E6F8B4AAC568}" destId="{710A8102-8F5A-41F6-8D58-09E1A86CB800}" srcOrd="0" destOrd="0" presId="urn:microsoft.com/office/officeart/2005/8/layout/bList2#1"/>
    <dgm:cxn modelId="{5E673394-4179-4257-8994-0AE5B663D58F}" srcId="{95B91C36-DA87-4148-BF8D-E2B66011AC6B}" destId="{9D1CBFD1-3417-4046-8D54-6AA73CDD6763}" srcOrd="0" destOrd="0" parTransId="{FC351D10-7E53-4091-918B-9801F27B5106}" sibTransId="{28D90D76-2316-4ED5-9C01-B99438D02ECF}"/>
    <dgm:cxn modelId="{945086DE-2EF6-4B43-903C-E56C0976AA75}" type="presOf" srcId="{EDFA75A0-60FD-4BB0-9871-1C37D569F40A}" destId="{1AF85495-71FA-41A6-B3FA-B5FE16ACCB32}" srcOrd="1" destOrd="0" presId="urn:microsoft.com/office/officeart/2005/8/layout/bList2#1"/>
    <dgm:cxn modelId="{7FBBA7A9-AA86-4904-90D6-98CF4B371DCD}" type="presParOf" srcId="{010CC561-CBD7-4E88-B76D-021519427310}" destId="{BF5ED79C-BA5C-49B7-B133-3ED127083232}" srcOrd="0" destOrd="0" presId="urn:microsoft.com/office/officeart/2005/8/layout/bList2#1"/>
    <dgm:cxn modelId="{B871E0DB-274E-4457-99A9-80B8E9A087C1}" type="presParOf" srcId="{BF5ED79C-BA5C-49B7-B133-3ED127083232}" destId="{710A8102-8F5A-41F6-8D58-09E1A86CB800}" srcOrd="0" destOrd="0" presId="urn:microsoft.com/office/officeart/2005/8/layout/bList2#1"/>
    <dgm:cxn modelId="{18CA5B99-6E06-46EC-B701-96AE8243AD77}" type="presParOf" srcId="{BF5ED79C-BA5C-49B7-B133-3ED127083232}" destId="{8AFE4854-5EDA-4EEC-8B2B-DC8F6C820AC2}" srcOrd="1" destOrd="0" presId="urn:microsoft.com/office/officeart/2005/8/layout/bList2#1"/>
    <dgm:cxn modelId="{15DBB674-E293-43F2-BBE0-D1BBE4579600}" type="presParOf" srcId="{BF5ED79C-BA5C-49B7-B133-3ED127083232}" destId="{4A722945-98E2-4827-8176-7C01EE192070}" srcOrd="2" destOrd="0" presId="urn:microsoft.com/office/officeart/2005/8/layout/bList2#1"/>
    <dgm:cxn modelId="{BCF16828-EEDB-4ED1-B13E-A4506820A38D}" type="presParOf" srcId="{BF5ED79C-BA5C-49B7-B133-3ED127083232}" destId="{8DFAA96F-13A1-4770-974A-479B793D089B}" srcOrd="3" destOrd="0" presId="urn:microsoft.com/office/officeart/2005/8/layout/bList2#1"/>
    <dgm:cxn modelId="{B11CAC0C-431E-4664-A504-5DF06AE5F96C}" type="presParOf" srcId="{010CC561-CBD7-4E88-B76D-021519427310}" destId="{9B6D1D03-7C56-426F-8831-C2BC3BD29B16}" srcOrd="1" destOrd="0" presId="urn:microsoft.com/office/officeart/2005/8/layout/bList2#1"/>
    <dgm:cxn modelId="{14107E4F-C223-40D7-8661-B89D86219059}" type="presParOf" srcId="{010CC561-CBD7-4E88-B76D-021519427310}" destId="{E71C7388-9A92-4A4A-A4DE-A55FF7E7CE1D}" srcOrd="2" destOrd="0" presId="urn:microsoft.com/office/officeart/2005/8/layout/bList2#1"/>
    <dgm:cxn modelId="{AAD7F334-F93D-45D1-863C-ED1EB5F26C65}" type="presParOf" srcId="{E71C7388-9A92-4A4A-A4DE-A55FF7E7CE1D}" destId="{655F8904-3788-4B18-A625-CE7243AB92EA}" srcOrd="0" destOrd="0" presId="urn:microsoft.com/office/officeart/2005/8/layout/bList2#1"/>
    <dgm:cxn modelId="{1AE1809A-3BA9-42D4-A96E-753C5911B16D}" type="presParOf" srcId="{E71C7388-9A92-4A4A-A4DE-A55FF7E7CE1D}" destId="{4A7DEEA8-E57D-4CCB-BC5A-6C4C1B4B43FD}" srcOrd="1" destOrd="0" presId="urn:microsoft.com/office/officeart/2005/8/layout/bList2#1"/>
    <dgm:cxn modelId="{47F73131-0BF9-4DEC-AE9C-C7E9FFA416F9}" type="presParOf" srcId="{E71C7388-9A92-4A4A-A4DE-A55FF7E7CE1D}" destId="{1AF85495-71FA-41A6-B3FA-B5FE16ACCB32}" srcOrd="2" destOrd="0" presId="urn:microsoft.com/office/officeart/2005/8/layout/bList2#1"/>
    <dgm:cxn modelId="{C2B0FE9F-0982-4B85-A7E1-13F1C7E6AF57}" type="presParOf" srcId="{E71C7388-9A92-4A4A-A4DE-A55FF7E7CE1D}" destId="{9D8D6BDC-8FC5-4088-8069-D8D277856A6D}" srcOrd="3" destOrd="0" presId="urn:microsoft.com/office/officeart/2005/8/layout/bList2#1"/>
    <dgm:cxn modelId="{1D4431F4-A848-429E-B33E-AF4BFF151335}" type="presParOf" srcId="{010CC561-CBD7-4E88-B76D-021519427310}" destId="{47C6F33F-F1AC-41A2-A7B5-9CB100EB5878}" srcOrd="3" destOrd="0" presId="urn:microsoft.com/office/officeart/2005/8/layout/bList2#1"/>
    <dgm:cxn modelId="{D69741F0-0BAB-4047-BB61-9009D417DA4D}" type="presParOf" srcId="{010CC561-CBD7-4E88-B76D-021519427310}" destId="{853E2002-200D-4233-AB20-DBD2E32AA214}" srcOrd="4" destOrd="0" presId="urn:microsoft.com/office/officeart/2005/8/layout/bList2#1"/>
    <dgm:cxn modelId="{B1F1ACD9-457B-4986-A9B7-F9E2F38DC0ED}" type="presParOf" srcId="{853E2002-200D-4233-AB20-DBD2E32AA214}" destId="{E57409E9-A69F-4340-ADCF-2CD49E36613D}" srcOrd="0" destOrd="0" presId="urn:microsoft.com/office/officeart/2005/8/layout/bList2#1"/>
    <dgm:cxn modelId="{51A73A57-A9BF-4A06-8B7F-7E3246D1C9C7}" type="presParOf" srcId="{853E2002-200D-4233-AB20-DBD2E32AA214}" destId="{6DC34E16-DF4D-4E59-9DE3-9785D8EA9089}" srcOrd="1" destOrd="0" presId="urn:microsoft.com/office/officeart/2005/8/layout/bList2#1"/>
    <dgm:cxn modelId="{FF9A01AD-AA08-4A1F-A585-9FF8AE0691AE}" type="presParOf" srcId="{853E2002-200D-4233-AB20-DBD2E32AA214}" destId="{C792548B-C0F9-43D8-B05D-43CD82887E39}" srcOrd="2" destOrd="0" presId="urn:microsoft.com/office/officeart/2005/8/layout/bList2#1"/>
    <dgm:cxn modelId="{9B802C4F-F5C0-4375-A78A-0591CD61819F}" type="presParOf" srcId="{853E2002-200D-4233-AB20-DBD2E32AA214}" destId="{DA6EA193-F118-4612-A24B-7C2F0565C02F}" srcOrd="3" destOrd="0" presId="urn:microsoft.com/office/officeart/2005/8/layout/b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1F6A8F-2921-4B6F-B118-7AB4D843EF32}" type="doc">
      <dgm:prSet loTypeId="urn:microsoft.com/office/officeart/2005/8/layout/cycle4#1" loCatId="relationship" qsTypeId="urn:microsoft.com/office/officeart/2005/8/quickstyle/simple1" qsCatId="simple" csTypeId="urn:microsoft.com/office/officeart/2005/8/colors/accent1_2" csCatId="accent1" phldr="1"/>
      <dgm:spPr/>
      <dgm:t>
        <a:bodyPr/>
        <a:lstStyle/>
        <a:p>
          <a:endParaRPr lang="en-US"/>
        </a:p>
      </dgm:t>
    </dgm:pt>
    <dgm:pt modelId="{6B4C08DA-820B-441B-8F80-57DBB3C98BA4}">
      <dgm:prSet phldrT="[Text]"/>
      <dgm:spPr/>
      <dgm:t>
        <a:bodyPr/>
        <a:lstStyle/>
        <a:p>
          <a:r>
            <a:rPr lang="en-US" dirty="0" smtClean="0"/>
            <a:t>AWARENES</a:t>
          </a:r>
          <a:endParaRPr lang="en-US" dirty="0"/>
        </a:p>
      </dgm:t>
    </dgm:pt>
    <dgm:pt modelId="{0188E043-87BE-482B-B12E-8D1AB9C3162E}" type="parTrans" cxnId="{DDC3872C-6397-4EFE-9A5B-D48AC081D904}">
      <dgm:prSet/>
      <dgm:spPr/>
      <dgm:t>
        <a:bodyPr/>
        <a:lstStyle/>
        <a:p>
          <a:endParaRPr lang="en-US"/>
        </a:p>
      </dgm:t>
    </dgm:pt>
    <dgm:pt modelId="{C79553C9-A1B7-465F-9E92-9A2706839CEA}" type="sibTrans" cxnId="{DDC3872C-6397-4EFE-9A5B-D48AC081D904}">
      <dgm:prSet/>
      <dgm:spPr/>
      <dgm:t>
        <a:bodyPr/>
        <a:lstStyle/>
        <a:p>
          <a:endParaRPr lang="en-US"/>
        </a:p>
      </dgm:t>
    </dgm:pt>
    <dgm:pt modelId="{45EC3981-9A4C-4B6D-BB59-AE1ADE841AB3}">
      <dgm:prSet phldrT="[Text]"/>
      <dgm:spPr/>
      <dgm:t>
        <a:bodyPr/>
        <a:lstStyle/>
        <a:p>
          <a:r>
            <a:rPr lang="en-US" dirty="0" smtClean="0"/>
            <a:t>INCREASE AMONG  PROFESSIONALS, POLICY MAKERS, INSUARANCE, AND PUBLIC</a:t>
          </a:r>
          <a:endParaRPr lang="en-US" dirty="0"/>
        </a:p>
      </dgm:t>
    </dgm:pt>
    <dgm:pt modelId="{FC185C48-2BD2-45B8-B46D-F859B10AC32F}" type="parTrans" cxnId="{E956F9F8-40A1-4F7F-9835-A139947E2B06}">
      <dgm:prSet/>
      <dgm:spPr/>
      <dgm:t>
        <a:bodyPr/>
        <a:lstStyle/>
        <a:p>
          <a:endParaRPr lang="en-US"/>
        </a:p>
      </dgm:t>
    </dgm:pt>
    <dgm:pt modelId="{F2041108-4B54-4A28-A5C2-FA953FB0EBC4}" type="sibTrans" cxnId="{E956F9F8-40A1-4F7F-9835-A139947E2B06}">
      <dgm:prSet/>
      <dgm:spPr/>
      <dgm:t>
        <a:bodyPr/>
        <a:lstStyle/>
        <a:p>
          <a:endParaRPr lang="en-US"/>
        </a:p>
      </dgm:t>
    </dgm:pt>
    <dgm:pt modelId="{DEF1052F-4E2E-4CB6-AAC4-6DD8D293A76D}">
      <dgm:prSet phldrT="[Text]"/>
      <dgm:spPr/>
      <dgm:t>
        <a:bodyPr/>
        <a:lstStyle/>
        <a:p>
          <a:r>
            <a:rPr lang="en-US" dirty="0" smtClean="0"/>
            <a:t>SCREENING</a:t>
          </a:r>
          <a:endParaRPr lang="en-US" dirty="0"/>
        </a:p>
      </dgm:t>
    </dgm:pt>
    <dgm:pt modelId="{1D0E449E-4606-46CC-A123-2AEE40C0000A}" type="parTrans" cxnId="{497B4DC7-0968-47D9-BF40-B7D8C94435BC}">
      <dgm:prSet/>
      <dgm:spPr/>
      <dgm:t>
        <a:bodyPr/>
        <a:lstStyle/>
        <a:p>
          <a:endParaRPr lang="en-US"/>
        </a:p>
      </dgm:t>
    </dgm:pt>
    <dgm:pt modelId="{86C843A0-27F1-4F29-9A0A-023E4414DA15}" type="sibTrans" cxnId="{497B4DC7-0968-47D9-BF40-B7D8C94435BC}">
      <dgm:prSet/>
      <dgm:spPr/>
      <dgm:t>
        <a:bodyPr/>
        <a:lstStyle/>
        <a:p>
          <a:endParaRPr lang="en-US"/>
        </a:p>
      </dgm:t>
    </dgm:pt>
    <dgm:pt modelId="{86AF3C69-9E8E-4AC6-BD37-7C98BEA738EF}">
      <dgm:prSet phldrT="[Text]"/>
      <dgm:spPr/>
      <dgm:t>
        <a:bodyPr/>
        <a:lstStyle/>
        <a:p>
          <a:r>
            <a:rPr lang="en-US" dirty="0" smtClean="0"/>
            <a:t>INCRESE TO 50% OF WOMEN AT RISK WITHION 10-15 YEARS OF IMPLEMENTATION</a:t>
          </a:r>
          <a:endParaRPr lang="en-US" dirty="0"/>
        </a:p>
      </dgm:t>
    </dgm:pt>
    <dgm:pt modelId="{2FEF8347-5202-448B-BE4E-5CD306C662AF}" type="parTrans" cxnId="{99AA0197-6CBC-444E-8B90-1A2E5534813E}">
      <dgm:prSet/>
      <dgm:spPr/>
      <dgm:t>
        <a:bodyPr/>
        <a:lstStyle/>
        <a:p>
          <a:endParaRPr lang="en-US"/>
        </a:p>
      </dgm:t>
    </dgm:pt>
    <dgm:pt modelId="{D4068DC6-E262-4A27-BDCE-AC0BA45BEA18}" type="sibTrans" cxnId="{99AA0197-6CBC-444E-8B90-1A2E5534813E}">
      <dgm:prSet/>
      <dgm:spPr/>
      <dgm:t>
        <a:bodyPr/>
        <a:lstStyle/>
        <a:p>
          <a:endParaRPr lang="en-US"/>
        </a:p>
      </dgm:t>
    </dgm:pt>
    <dgm:pt modelId="{7A02B613-E9BD-4E80-8BE3-B10DD8A3E4FC}">
      <dgm:prSet phldrT="[Text]"/>
      <dgm:spPr/>
      <dgm:t>
        <a:bodyPr/>
        <a:lstStyle/>
        <a:p>
          <a:r>
            <a:rPr lang="en-US" dirty="0" smtClean="0"/>
            <a:t>HEALTH STATISTICS</a:t>
          </a:r>
          <a:endParaRPr lang="en-US" dirty="0"/>
        </a:p>
      </dgm:t>
    </dgm:pt>
    <dgm:pt modelId="{66C1BA2E-1118-4E69-B9EB-1984AF26141C}" type="parTrans" cxnId="{1BA7A929-6025-457D-A9A7-E07DD10FFD32}">
      <dgm:prSet/>
      <dgm:spPr/>
      <dgm:t>
        <a:bodyPr/>
        <a:lstStyle/>
        <a:p>
          <a:endParaRPr lang="en-US"/>
        </a:p>
      </dgm:t>
    </dgm:pt>
    <dgm:pt modelId="{DDDFDE25-D2DA-4AC5-8E63-D326E887C430}" type="sibTrans" cxnId="{1BA7A929-6025-457D-A9A7-E07DD10FFD32}">
      <dgm:prSet/>
      <dgm:spPr/>
      <dgm:t>
        <a:bodyPr/>
        <a:lstStyle/>
        <a:p>
          <a:endParaRPr lang="en-US"/>
        </a:p>
      </dgm:t>
    </dgm:pt>
    <dgm:pt modelId="{654BE98A-2342-4A46-8C34-4891DD0CE39B}">
      <dgm:prSet phldrT="[Text]"/>
      <dgm:spPr/>
      <dgm:t>
        <a:bodyPr/>
        <a:lstStyle/>
        <a:p>
          <a:r>
            <a:rPr lang="en-US" dirty="0" smtClean="0"/>
            <a:t>UPADATE </a:t>
          </a:r>
          <a:endParaRPr lang="en-US" dirty="0"/>
        </a:p>
      </dgm:t>
    </dgm:pt>
    <dgm:pt modelId="{4FD3BCB8-5DF8-4A21-A02D-20C737F9F243}" type="parTrans" cxnId="{3F21DBCA-CBBA-475F-BFE2-26AD1871474C}">
      <dgm:prSet/>
      <dgm:spPr/>
      <dgm:t>
        <a:bodyPr/>
        <a:lstStyle/>
        <a:p>
          <a:endParaRPr lang="en-US"/>
        </a:p>
      </dgm:t>
    </dgm:pt>
    <dgm:pt modelId="{E20A165B-DCD2-4529-B795-C4BB07FAAB32}" type="sibTrans" cxnId="{3F21DBCA-CBBA-475F-BFE2-26AD1871474C}">
      <dgm:prSet/>
      <dgm:spPr/>
      <dgm:t>
        <a:bodyPr/>
        <a:lstStyle/>
        <a:p>
          <a:endParaRPr lang="en-US"/>
        </a:p>
      </dgm:t>
    </dgm:pt>
    <dgm:pt modelId="{E6AAB1BC-DCAD-4B97-BE58-578710D9C52A}">
      <dgm:prSet phldrT="[Text]"/>
      <dgm:spPr/>
      <dgm:t>
        <a:bodyPr/>
        <a:lstStyle/>
        <a:p>
          <a:r>
            <a:rPr lang="en-US" dirty="0" smtClean="0"/>
            <a:t>DISEASE TRENDS</a:t>
          </a:r>
          <a:endParaRPr lang="en-US" dirty="0"/>
        </a:p>
      </dgm:t>
    </dgm:pt>
    <dgm:pt modelId="{295A75B6-6DDE-4F83-A75F-025E84950F14}" type="parTrans" cxnId="{138378C8-F44E-49A8-A404-A3D344FA49C8}">
      <dgm:prSet/>
      <dgm:spPr/>
      <dgm:t>
        <a:bodyPr/>
        <a:lstStyle/>
        <a:p>
          <a:endParaRPr lang="en-US"/>
        </a:p>
      </dgm:t>
    </dgm:pt>
    <dgm:pt modelId="{E6A98F1E-2E2F-43D3-807A-89EFAE641966}" type="sibTrans" cxnId="{138378C8-F44E-49A8-A404-A3D344FA49C8}">
      <dgm:prSet/>
      <dgm:spPr/>
      <dgm:t>
        <a:bodyPr/>
        <a:lstStyle/>
        <a:p>
          <a:endParaRPr lang="en-US"/>
        </a:p>
      </dgm:t>
    </dgm:pt>
    <dgm:pt modelId="{F31D030A-99FA-44A3-AD9F-DBF23D1D74C7}">
      <dgm:prSet phldrT="[Text]"/>
      <dgm:spPr/>
      <dgm:t>
        <a:bodyPr/>
        <a:lstStyle/>
        <a:p>
          <a:r>
            <a:rPr lang="en-US" dirty="0" smtClean="0"/>
            <a:t>REVERSE FROM INCRESSING THE MORTALITY AND PREVLALENCE TO DECRESING TREND</a:t>
          </a:r>
          <a:endParaRPr lang="en-US" dirty="0"/>
        </a:p>
      </dgm:t>
    </dgm:pt>
    <dgm:pt modelId="{4A777BCA-FA42-4A41-BE17-05DD6C2F4EC0}" type="parTrans" cxnId="{298B17E2-7910-4CA2-872D-2D7E7304D0CA}">
      <dgm:prSet/>
      <dgm:spPr/>
      <dgm:t>
        <a:bodyPr/>
        <a:lstStyle/>
        <a:p>
          <a:endParaRPr lang="en-US"/>
        </a:p>
      </dgm:t>
    </dgm:pt>
    <dgm:pt modelId="{B0E9EECC-0F40-450C-BAA8-A6EE27BD2DAC}" type="sibTrans" cxnId="{298B17E2-7910-4CA2-872D-2D7E7304D0CA}">
      <dgm:prSet/>
      <dgm:spPr/>
      <dgm:t>
        <a:bodyPr/>
        <a:lstStyle/>
        <a:p>
          <a:endParaRPr lang="en-US"/>
        </a:p>
      </dgm:t>
    </dgm:pt>
    <dgm:pt modelId="{2025D68B-AAE3-4375-AB54-51DFB7B00D29}" type="pres">
      <dgm:prSet presAssocID="{731F6A8F-2921-4B6F-B118-7AB4D843EF32}" presName="cycleMatrixDiagram" presStyleCnt="0">
        <dgm:presLayoutVars>
          <dgm:chMax val="1"/>
          <dgm:dir/>
          <dgm:animLvl val="lvl"/>
          <dgm:resizeHandles val="exact"/>
        </dgm:presLayoutVars>
      </dgm:prSet>
      <dgm:spPr/>
      <dgm:t>
        <a:bodyPr/>
        <a:lstStyle/>
        <a:p>
          <a:endParaRPr lang="en-US"/>
        </a:p>
      </dgm:t>
    </dgm:pt>
    <dgm:pt modelId="{32D0CF7C-3A38-4368-8BDC-667EDEDCF751}" type="pres">
      <dgm:prSet presAssocID="{731F6A8F-2921-4B6F-B118-7AB4D843EF32}" presName="children" presStyleCnt="0"/>
      <dgm:spPr/>
    </dgm:pt>
    <dgm:pt modelId="{0FD133F7-C84F-49D7-BD13-A2CC379207C6}" type="pres">
      <dgm:prSet presAssocID="{731F6A8F-2921-4B6F-B118-7AB4D843EF32}" presName="child1group" presStyleCnt="0"/>
      <dgm:spPr/>
    </dgm:pt>
    <dgm:pt modelId="{B65D6DB8-F0C3-4D35-B99A-2AE58EF45CC7}" type="pres">
      <dgm:prSet presAssocID="{731F6A8F-2921-4B6F-B118-7AB4D843EF32}" presName="child1" presStyleLbl="bgAcc1" presStyleIdx="0" presStyleCnt="4"/>
      <dgm:spPr/>
      <dgm:t>
        <a:bodyPr/>
        <a:lstStyle/>
        <a:p>
          <a:endParaRPr lang="en-US"/>
        </a:p>
      </dgm:t>
    </dgm:pt>
    <dgm:pt modelId="{52ABEF18-D4A3-4A97-B607-323CC5E310EC}" type="pres">
      <dgm:prSet presAssocID="{731F6A8F-2921-4B6F-B118-7AB4D843EF32}" presName="child1Text" presStyleLbl="bgAcc1" presStyleIdx="0" presStyleCnt="4">
        <dgm:presLayoutVars>
          <dgm:bulletEnabled val="1"/>
        </dgm:presLayoutVars>
      </dgm:prSet>
      <dgm:spPr/>
      <dgm:t>
        <a:bodyPr/>
        <a:lstStyle/>
        <a:p>
          <a:endParaRPr lang="en-US"/>
        </a:p>
      </dgm:t>
    </dgm:pt>
    <dgm:pt modelId="{0EF54FA1-0794-42CE-881F-0FBBDBF41AB7}" type="pres">
      <dgm:prSet presAssocID="{731F6A8F-2921-4B6F-B118-7AB4D843EF32}" presName="child2group" presStyleCnt="0"/>
      <dgm:spPr/>
    </dgm:pt>
    <dgm:pt modelId="{06D4D19D-0695-45B6-8933-D0109D1255E3}" type="pres">
      <dgm:prSet presAssocID="{731F6A8F-2921-4B6F-B118-7AB4D843EF32}" presName="child2" presStyleLbl="bgAcc1" presStyleIdx="1" presStyleCnt="4"/>
      <dgm:spPr/>
      <dgm:t>
        <a:bodyPr/>
        <a:lstStyle/>
        <a:p>
          <a:endParaRPr lang="en-US"/>
        </a:p>
      </dgm:t>
    </dgm:pt>
    <dgm:pt modelId="{22889E24-A60F-4C0D-AF8C-9EB61ED11F2E}" type="pres">
      <dgm:prSet presAssocID="{731F6A8F-2921-4B6F-B118-7AB4D843EF32}" presName="child2Text" presStyleLbl="bgAcc1" presStyleIdx="1" presStyleCnt="4">
        <dgm:presLayoutVars>
          <dgm:bulletEnabled val="1"/>
        </dgm:presLayoutVars>
      </dgm:prSet>
      <dgm:spPr/>
      <dgm:t>
        <a:bodyPr/>
        <a:lstStyle/>
        <a:p>
          <a:endParaRPr lang="en-US"/>
        </a:p>
      </dgm:t>
    </dgm:pt>
    <dgm:pt modelId="{8AB81D7D-F7BB-4856-B10C-50D5B073DDDB}" type="pres">
      <dgm:prSet presAssocID="{731F6A8F-2921-4B6F-B118-7AB4D843EF32}" presName="child3group" presStyleCnt="0"/>
      <dgm:spPr/>
    </dgm:pt>
    <dgm:pt modelId="{3204BD2E-8733-41C6-BB3E-4DD2006587EC}" type="pres">
      <dgm:prSet presAssocID="{731F6A8F-2921-4B6F-B118-7AB4D843EF32}" presName="child3" presStyleLbl="bgAcc1" presStyleIdx="2" presStyleCnt="4"/>
      <dgm:spPr/>
      <dgm:t>
        <a:bodyPr/>
        <a:lstStyle/>
        <a:p>
          <a:endParaRPr lang="en-US"/>
        </a:p>
      </dgm:t>
    </dgm:pt>
    <dgm:pt modelId="{89953474-468E-4863-AE5B-49BA05342D47}" type="pres">
      <dgm:prSet presAssocID="{731F6A8F-2921-4B6F-B118-7AB4D843EF32}" presName="child3Text" presStyleLbl="bgAcc1" presStyleIdx="2" presStyleCnt="4">
        <dgm:presLayoutVars>
          <dgm:bulletEnabled val="1"/>
        </dgm:presLayoutVars>
      </dgm:prSet>
      <dgm:spPr/>
      <dgm:t>
        <a:bodyPr/>
        <a:lstStyle/>
        <a:p>
          <a:endParaRPr lang="en-US"/>
        </a:p>
      </dgm:t>
    </dgm:pt>
    <dgm:pt modelId="{0CD90C71-F9EB-44F6-A174-E31FEC508D2A}" type="pres">
      <dgm:prSet presAssocID="{731F6A8F-2921-4B6F-B118-7AB4D843EF32}" presName="child4group" presStyleCnt="0"/>
      <dgm:spPr/>
    </dgm:pt>
    <dgm:pt modelId="{3C5B35CD-2BE8-41A9-90C7-671555F3B9A6}" type="pres">
      <dgm:prSet presAssocID="{731F6A8F-2921-4B6F-B118-7AB4D843EF32}" presName="child4" presStyleLbl="bgAcc1" presStyleIdx="3" presStyleCnt="4"/>
      <dgm:spPr/>
      <dgm:t>
        <a:bodyPr/>
        <a:lstStyle/>
        <a:p>
          <a:endParaRPr lang="en-US"/>
        </a:p>
      </dgm:t>
    </dgm:pt>
    <dgm:pt modelId="{762A225A-26A5-426C-A422-5081D43D1176}" type="pres">
      <dgm:prSet presAssocID="{731F6A8F-2921-4B6F-B118-7AB4D843EF32}" presName="child4Text" presStyleLbl="bgAcc1" presStyleIdx="3" presStyleCnt="4">
        <dgm:presLayoutVars>
          <dgm:bulletEnabled val="1"/>
        </dgm:presLayoutVars>
      </dgm:prSet>
      <dgm:spPr/>
      <dgm:t>
        <a:bodyPr/>
        <a:lstStyle/>
        <a:p>
          <a:endParaRPr lang="en-US"/>
        </a:p>
      </dgm:t>
    </dgm:pt>
    <dgm:pt modelId="{69A02497-525A-4A0F-8C56-00251D380EF0}" type="pres">
      <dgm:prSet presAssocID="{731F6A8F-2921-4B6F-B118-7AB4D843EF32}" presName="childPlaceholder" presStyleCnt="0"/>
      <dgm:spPr/>
    </dgm:pt>
    <dgm:pt modelId="{80BF5E15-4896-4E02-9D2B-2C9A6534665D}" type="pres">
      <dgm:prSet presAssocID="{731F6A8F-2921-4B6F-B118-7AB4D843EF32}" presName="circle" presStyleCnt="0"/>
      <dgm:spPr/>
    </dgm:pt>
    <dgm:pt modelId="{82EB2D92-D91A-4112-8E37-49E55EEAA499}" type="pres">
      <dgm:prSet presAssocID="{731F6A8F-2921-4B6F-B118-7AB4D843EF32}" presName="quadrant1" presStyleLbl="node1" presStyleIdx="0" presStyleCnt="4">
        <dgm:presLayoutVars>
          <dgm:chMax val="1"/>
          <dgm:bulletEnabled val="1"/>
        </dgm:presLayoutVars>
      </dgm:prSet>
      <dgm:spPr/>
      <dgm:t>
        <a:bodyPr/>
        <a:lstStyle/>
        <a:p>
          <a:endParaRPr lang="en-US"/>
        </a:p>
      </dgm:t>
    </dgm:pt>
    <dgm:pt modelId="{4A8427C0-2B47-4F8A-8807-E83DCFC3986A}" type="pres">
      <dgm:prSet presAssocID="{731F6A8F-2921-4B6F-B118-7AB4D843EF32}" presName="quadrant2" presStyleLbl="node1" presStyleIdx="1" presStyleCnt="4">
        <dgm:presLayoutVars>
          <dgm:chMax val="1"/>
          <dgm:bulletEnabled val="1"/>
        </dgm:presLayoutVars>
      </dgm:prSet>
      <dgm:spPr/>
      <dgm:t>
        <a:bodyPr/>
        <a:lstStyle/>
        <a:p>
          <a:endParaRPr lang="en-US"/>
        </a:p>
      </dgm:t>
    </dgm:pt>
    <dgm:pt modelId="{4A9DB03B-14FC-4757-856A-8B6746FC3177}" type="pres">
      <dgm:prSet presAssocID="{731F6A8F-2921-4B6F-B118-7AB4D843EF32}" presName="quadrant3" presStyleLbl="node1" presStyleIdx="2" presStyleCnt="4">
        <dgm:presLayoutVars>
          <dgm:chMax val="1"/>
          <dgm:bulletEnabled val="1"/>
        </dgm:presLayoutVars>
      </dgm:prSet>
      <dgm:spPr/>
      <dgm:t>
        <a:bodyPr/>
        <a:lstStyle/>
        <a:p>
          <a:endParaRPr lang="en-US"/>
        </a:p>
      </dgm:t>
    </dgm:pt>
    <dgm:pt modelId="{AB5B7967-38BE-41B6-AA44-E197670CA2E8}" type="pres">
      <dgm:prSet presAssocID="{731F6A8F-2921-4B6F-B118-7AB4D843EF32}" presName="quadrant4" presStyleLbl="node1" presStyleIdx="3" presStyleCnt="4">
        <dgm:presLayoutVars>
          <dgm:chMax val="1"/>
          <dgm:bulletEnabled val="1"/>
        </dgm:presLayoutVars>
      </dgm:prSet>
      <dgm:spPr/>
      <dgm:t>
        <a:bodyPr/>
        <a:lstStyle/>
        <a:p>
          <a:endParaRPr lang="en-US"/>
        </a:p>
      </dgm:t>
    </dgm:pt>
    <dgm:pt modelId="{F1E404B3-9668-429C-BDFB-6D1B3D6D8AB4}" type="pres">
      <dgm:prSet presAssocID="{731F6A8F-2921-4B6F-B118-7AB4D843EF32}" presName="quadrantPlaceholder" presStyleCnt="0"/>
      <dgm:spPr/>
    </dgm:pt>
    <dgm:pt modelId="{6C2289A0-A16F-49A4-93A8-586805063227}" type="pres">
      <dgm:prSet presAssocID="{731F6A8F-2921-4B6F-B118-7AB4D843EF32}" presName="center1" presStyleLbl="fgShp" presStyleIdx="0" presStyleCnt="2"/>
      <dgm:spPr/>
    </dgm:pt>
    <dgm:pt modelId="{EF77DD78-74C9-4FD4-952A-266E921442F8}" type="pres">
      <dgm:prSet presAssocID="{731F6A8F-2921-4B6F-B118-7AB4D843EF32}" presName="center2" presStyleLbl="fgShp" presStyleIdx="1" presStyleCnt="2"/>
      <dgm:spPr/>
    </dgm:pt>
  </dgm:ptLst>
  <dgm:cxnLst>
    <dgm:cxn modelId="{147D6426-0382-47D5-902E-F9C8475F6690}" type="presOf" srcId="{F31D030A-99FA-44A3-AD9F-DBF23D1D74C7}" destId="{3C5B35CD-2BE8-41A9-90C7-671555F3B9A6}" srcOrd="0" destOrd="0" presId="urn:microsoft.com/office/officeart/2005/8/layout/cycle4#1"/>
    <dgm:cxn modelId="{35B7909E-E36F-4A76-8ADB-372334AEA79F}" type="presOf" srcId="{E6AAB1BC-DCAD-4B97-BE58-578710D9C52A}" destId="{AB5B7967-38BE-41B6-AA44-E197670CA2E8}" srcOrd="0" destOrd="0" presId="urn:microsoft.com/office/officeart/2005/8/layout/cycle4#1"/>
    <dgm:cxn modelId="{BBAA4BFB-0C8A-40C6-970C-11446D6C814C}" type="presOf" srcId="{7A02B613-E9BD-4E80-8BE3-B10DD8A3E4FC}" destId="{4A9DB03B-14FC-4757-856A-8B6746FC3177}" srcOrd="0" destOrd="0" presId="urn:microsoft.com/office/officeart/2005/8/layout/cycle4#1"/>
    <dgm:cxn modelId="{952B3AF1-A8A3-4985-8DF1-D548EDF52D36}" type="presOf" srcId="{DEF1052F-4E2E-4CB6-AAC4-6DD8D293A76D}" destId="{4A8427C0-2B47-4F8A-8807-E83DCFC3986A}" srcOrd="0" destOrd="0" presId="urn:microsoft.com/office/officeart/2005/8/layout/cycle4#1"/>
    <dgm:cxn modelId="{1BA7A929-6025-457D-A9A7-E07DD10FFD32}" srcId="{731F6A8F-2921-4B6F-B118-7AB4D843EF32}" destId="{7A02B613-E9BD-4E80-8BE3-B10DD8A3E4FC}" srcOrd="2" destOrd="0" parTransId="{66C1BA2E-1118-4E69-B9EB-1984AF26141C}" sibTransId="{DDDFDE25-D2DA-4AC5-8E63-D326E887C430}"/>
    <dgm:cxn modelId="{138378C8-F44E-49A8-A404-A3D344FA49C8}" srcId="{731F6A8F-2921-4B6F-B118-7AB4D843EF32}" destId="{E6AAB1BC-DCAD-4B97-BE58-578710D9C52A}" srcOrd="3" destOrd="0" parTransId="{295A75B6-6DDE-4F83-A75F-025E84950F14}" sibTransId="{E6A98F1E-2E2F-43D3-807A-89EFAE641966}"/>
    <dgm:cxn modelId="{497B4DC7-0968-47D9-BF40-B7D8C94435BC}" srcId="{731F6A8F-2921-4B6F-B118-7AB4D843EF32}" destId="{DEF1052F-4E2E-4CB6-AAC4-6DD8D293A76D}" srcOrd="1" destOrd="0" parTransId="{1D0E449E-4606-46CC-A123-2AEE40C0000A}" sibTransId="{86C843A0-27F1-4F29-9A0A-023E4414DA15}"/>
    <dgm:cxn modelId="{298B17E2-7910-4CA2-872D-2D7E7304D0CA}" srcId="{E6AAB1BC-DCAD-4B97-BE58-578710D9C52A}" destId="{F31D030A-99FA-44A3-AD9F-DBF23D1D74C7}" srcOrd="0" destOrd="0" parTransId="{4A777BCA-FA42-4A41-BE17-05DD6C2F4EC0}" sibTransId="{B0E9EECC-0F40-450C-BAA8-A6EE27BD2DAC}"/>
    <dgm:cxn modelId="{FEC303EA-F054-4C80-974F-51099D69706E}" type="presOf" srcId="{86AF3C69-9E8E-4AC6-BD37-7C98BEA738EF}" destId="{06D4D19D-0695-45B6-8933-D0109D1255E3}" srcOrd="0" destOrd="0" presId="urn:microsoft.com/office/officeart/2005/8/layout/cycle4#1"/>
    <dgm:cxn modelId="{FE19F205-598E-4452-81CC-5F16B90FCDEB}" type="presOf" srcId="{654BE98A-2342-4A46-8C34-4891DD0CE39B}" destId="{89953474-468E-4863-AE5B-49BA05342D47}" srcOrd="1" destOrd="0" presId="urn:microsoft.com/office/officeart/2005/8/layout/cycle4#1"/>
    <dgm:cxn modelId="{99AA0197-6CBC-444E-8B90-1A2E5534813E}" srcId="{DEF1052F-4E2E-4CB6-AAC4-6DD8D293A76D}" destId="{86AF3C69-9E8E-4AC6-BD37-7C98BEA738EF}" srcOrd="0" destOrd="0" parTransId="{2FEF8347-5202-448B-BE4E-5CD306C662AF}" sibTransId="{D4068DC6-E262-4A27-BDCE-AC0BA45BEA18}"/>
    <dgm:cxn modelId="{DDEA7DA1-D0DE-4862-BB51-37AB97276165}" type="presOf" srcId="{654BE98A-2342-4A46-8C34-4891DD0CE39B}" destId="{3204BD2E-8733-41C6-BB3E-4DD2006587EC}" srcOrd="0" destOrd="0" presId="urn:microsoft.com/office/officeart/2005/8/layout/cycle4#1"/>
    <dgm:cxn modelId="{D8DD2CDB-D9FE-4F15-B258-DC569383BB58}" type="presOf" srcId="{45EC3981-9A4C-4B6D-BB59-AE1ADE841AB3}" destId="{52ABEF18-D4A3-4A97-B607-323CC5E310EC}" srcOrd="1" destOrd="0" presId="urn:microsoft.com/office/officeart/2005/8/layout/cycle4#1"/>
    <dgm:cxn modelId="{3F21DBCA-CBBA-475F-BFE2-26AD1871474C}" srcId="{7A02B613-E9BD-4E80-8BE3-B10DD8A3E4FC}" destId="{654BE98A-2342-4A46-8C34-4891DD0CE39B}" srcOrd="0" destOrd="0" parTransId="{4FD3BCB8-5DF8-4A21-A02D-20C737F9F243}" sibTransId="{E20A165B-DCD2-4529-B795-C4BB07FAAB32}"/>
    <dgm:cxn modelId="{E956F9F8-40A1-4F7F-9835-A139947E2B06}" srcId="{6B4C08DA-820B-441B-8F80-57DBB3C98BA4}" destId="{45EC3981-9A4C-4B6D-BB59-AE1ADE841AB3}" srcOrd="0" destOrd="0" parTransId="{FC185C48-2BD2-45B8-B46D-F859B10AC32F}" sibTransId="{F2041108-4B54-4A28-A5C2-FA953FB0EBC4}"/>
    <dgm:cxn modelId="{6D8D9BB3-D80B-4D6A-A193-4377CDC32CEB}" type="presOf" srcId="{45EC3981-9A4C-4B6D-BB59-AE1ADE841AB3}" destId="{B65D6DB8-F0C3-4D35-B99A-2AE58EF45CC7}" srcOrd="0" destOrd="0" presId="urn:microsoft.com/office/officeart/2005/8/layout/cycle4#1"/>
    <dgm:cxn modelId="{F4C74EFE-A826-468B-880E-2A3BB5E4DA17}" type="presOf" srcId="{F31D030A-99FA-44A3-AD9F-DBF23D1D74C7}" destId="{762A225A-26A5-426C-A422-5081D43D1176}" srcOrd="1" destOrd="0" presId="urn:microsoft.com/office/officeart/2005/8/layout/cycle4#1"/>
    <dgm:cxn modelId="{DDC3872C-6397-4EFE-9A5B-D48AC081D904}" srcId="{731F6A8F-2921-4B6F-B118-7AB4D843EF32}" destId="{6B4C08DA-820B-441B-8F80-57DBB3C98BA4}" srcOrd="0" destOrd="0" parTransId="{0188E043-87BE-482B-B12E-8D1AB9C3162E}" sibTransId="{C79553C9-A1B7-465F-9E92-9A2706839CEA}"/>
    <dgm:cxn modelId="{7AF38104-7F99-48C7-AE72-150880C2B424}" type="presOf" srcId="{6B4C08DA-820B-441B-8F80-57DBB3C98BA4}" destId="{82EB2D92-D91A-4112-8E37-49E55EEAA499}" srcOrd="0" destOrd="0" presId="urn:microsoft.com/office/officeart/2005/8/layout/cycle4#1"/>
    <dgm:cxn modelId="{F2264E1E-12EA-4FA1-BE52-914EFA99D433}" type="presOf" srcId="{731F6A8F-2921-4B6F-B118-7AB4D843EF32}" destId="{2025D68B-AAE3-4375-AB54-51DFB7B00D29}" srcOrd="0" destOrd="0" presId="urn:microsoft.com/office/officeart/2005/8/layout/cycle4#1"/>
    <dgm:cxn modelId="{89524F82-A01D-4647-BA7F-EC124B807182}" type="presOf" srcId="{86AF3C69-9E8E-4AC6-BD37-7C98BEA738EF}" destId="{22889E24-A60F-4C0D-AF8C-9EB61ED11F2E}" srcOrd="1" destOrd="0" presId="urn:microsoft.com/office/officeart/2005/8/layout/cycle4#1"/>
    <dgm:cxn modelId="{16FA6FFF-C3CA-4712-B946-3250B47E9F14}" type="presParOf" srcId="{2025D68B-AAE3-4375-AB54-51DFB7B00D29}" destId="{32D0CF7C-3A38-4368-8BDC-667EDEDCF751}" srcOrd="0" destOrd="0" presId="urn:microsoft.com/office/officeart/2005/8/layout/cycle4#1"/>
    <dgm:cxn modelId="{5FF39A09-FC87-44B0-90F0-40857B075645}" type="presParOf" srcId="{32D0CF7C-3A38-4368-8BDC-667EDEDCF751}" destId="{0FD133F7-C84F-49D7-BD13-A2CC379207C6}" srcOrd="0" destOrd="0" presId="urn:microsoft.com/office/officeart/2005/8/layout/cycle4#1"/>
    <dgm:cxn modelId="{2D91FABD-89FA-4AA6-85F7-E10BB81F5DB4}" type="presParOf" srcId="{0FD133F7-C84F-49D7-BD13-A2CC379207C6}" destId="{B65D6DB8-F0C3-4D35-B99A-2AE58EF45CC7}" srcOrd="0" destOrd="0" presId="urn:microsoft.com/office/officeart/2005/8/layout/cycle4#1"/>
    <dgm:cxn modelId="{C113EF55-0D57-4F58-8B5E-EDC125D0B889}" type="presParOf" srcId="{0FD133F7-C84F-49D7-BD13-A2CC379207C6}" destId="{52ABEF18-D4A3-4A97-B607-323CC5E310EC}" srcOrd="1" destOrd="0" presId="urn:microsoft.com/office/officeart/2005/8/layout/cycle4#1"/>
    <dgm:cxn modelId="{61097825-0948-432E-A99F-18D7797B0B92}" type="presParOf" srcId="{32D0CF7C-3A38-4368-8BDC-667EDEDCF751}" destId="{0EF54FA1-0794-42CE-881F-0FBBDBF41AB7}" srcOrd="1" destOrd="0" presId="urn:microsoft.com/office/officeart/2005/8/layout/cycle4#1"/>
    <dgm:cxn modelId="{06980A5D-2D93-4968-84D0-E4B50FAF37BC}" type="presParOf" srcId="{0EF54FA1-0794-42CE-881F-0FBBDBF41AB7}" destId="{06D4D19D-0695-45B6-8933-D0109D1255E3}" srcOrd="0" destOrd="0" presId="urn:microsoft.com/office/officeart/2005/8/layout/cycle4#1"/>
    <dgm:cxn modelId="{14FCE9AB-0F5C-4C70-BC15-8F69C37F7FAC}" type="presParOf" srcId="{0EF54FA1-0794-42CE-881F-0FBBDBF41AB7}" destId="{22889E24-A60F-4C0D-AF8C-9EB61ED11F2E}" srcOrd="1" destOrd="0" presId="urn:microsoft.com/office/officeart/2005/8/layout/cycle4#1"/>
    <dgm:cxn modelId="{19ACCCD6-DDA0-4F32-8BCC-E0A367B4F8C7}" type="presParOf" srcId="{32D0CF7C-3A38-4368-8BDC-667EDEDCF751}" destId="{8AB81D7D-F7BB-4856-B10C-50D5B073DDDB}" srcOrd="2" destOrd="0" presId="urn:microsoft.com/office/officeart/2005/8/layout/cycle4#1"/>
    <dgm:cxn modelId="{0CAE8239-67AD-4E21-9A79-B069F7BD4219}" type="presParOf" srcId="{8AB81D7D-F7BB-4856-B10C-50D5B073DDDB}" destId="{3204BD2E-8733-41C6-BB3E-4DD2006587EC}" srcOrd="0" destOrd="0" presId="urn:microsoft.com/office/officeart/2005/8/layout/cycle4#1"/>
    <dgm:cxn modelId="{F7B72EAE-391C-43E8-96FD-2C94E38F4397}" type="presParOf" srcId="{8AB81D7D-F7BB-4856-B10C-50D5B073DDDB}" destId="{89953474-468E-4863-AE5B-49BA05342D47}" srcOrd="1" destOrd="0" presId="urn:microsoft.com/office/officeart/2005/8/layout/cycle4#1"/>
    <dgm:cxn modelId="{700CD6F4-A723-4D0A-8643-0FB70CDE755A}" type="presParOf" srcId="{32D0CF7C-3A38-4368-8BDC-667EDEDCF751}" destId="{0CD90C71-F9EB-44F6-A174-E31FEC508D2A}" srcOrd="3" destOrd="0" presId="urn:microsoft.com/office/officeart/2005/8/layout/cycle4#1"/>
    <dgm:cxn modelId="{4C88D47D-AAC9-4953-96BF-EEC2C36BBA6C}" type="presParOf" srcId="{0CD90C71-F9EB-44F6-A174-E31FEC508D2A}" destId="{3C5B35CD-2BE8-41A9-90C7-671555F3B9A6}" srcOrd="0" destOrd="0" presId="urn:microsoft.com/office/officeart/2005/8/layout/cycle4#1"/>
    <dgm:cxn modelId="{88E0176F-557B-4391-A702-3D9E1CC06CFB}" type="presParOf" srcId="{0CD90C71-F9EB-44F6-A174-E31FEC508D2A}" destId="{762A225A-26A5-426C-A422-5081D43D1176}" srcOrd="1" destOrd="0" presId="urn:microsoft.com/office/officeart/2005/8/layout/cycle4#1"/>
    <dgm:cxn modelId="{A1077C17-F915-4685-880E-057E8A6EBC77}" type="presParOf" srcId="{32D0CF7C-3A38-4368-8BDC-667EDEDCF751}" destId="{69A02497-525A-4A0F-8C56-00251D380EF0}" srcOrd="4" destOrd="0" presId="urn:microsoft.com/office/officeart/2005/8/layout/cycle4#1"/>
    <dgm:cxn modelId="{CC13498F-D977-4B83-86C7-9D42ED89FF9A}" type="presParOf" srcId="{2025D68B-AAE3-4375-AB54-51DFB7B00D29}" destId="{80BF5E15-4896-4E02-9D2B-2C9A6534665D}" srcOrd="1" destOrd="0" presId="urn:microsoft.com/office/officeart/2005/8/layout/cycle4#1"/>
    <dgm:cxn modelId="{74C1DA1F-DC17-4172-99D1-A2DD080BED65}" type="presParOf" srcId="{80BF5E15-4896-4E02-9D2B-2C9A6534665D}" destId="{82EB2D92-D91A-4112-8E37-49E55EEAA499}" srcOrd="0" destOrd="0" presId="urn:microsoft.com/office/officeart/2005/8/layout/cycle4#1"/>
    <dgm:cxn modelId="{65F3FF64-1CE7-4CA8-B7B2-F7F0C9EAAB60}" type="presParOf" srcId="{80BF5E15-4896-4E02-9D2B-2C9A6534665D}" destId="{4A8427C0-2B47-4F8A-8807-E83DCFC3986A}" srcOrd="1" destOrd="0" presId="urn:microsoft.com/office/officeart/2005/8/layout/cycle4#1"/>
    <dgm:cxn modelId="{D2254177-A018-411E-89B7-913C4F41BA3C}" type="presParOf" srcId="{80BF5E15-4896-4E02-9D2B-2C9A6534665D}" destId="{4A9DB03B-14FC-4757-856A-8B6746FC3177}" srcOrd="2" destOrd="0" presId="urn:microsoft.com/office/officeart/2005/8/layout/cycle4#1"/>
    <dgm:cxn modelId="{B72808B9-20B0-42A6-A667-790FB657A27D}" type="presParOf" srcId="{80BF5E15-4896-4E02-9D2B-2C9A6534665D}" destId="{AB5B7967-38BE-41B6-AA44-E197670CA2E8}" srcOrd="3" destOrd="0" presId="urn:microsoft.com/office/officeart/2005/8/layout/cycle4#1"/>
    <dgm:cxn modelId="{2BCC79C5-5FBB-4381-B0A4-69D63097DA25}" type="presParOf" srcId="{80BF5E15-4896-4E02-9D2B-2C9A6534665D}" destId="{F1E404B3-9668-429C-BDFB-6D1B3D6D8AB4}" srcOrd="4" destOrd="0" presId="urn:microsoft.com/office/officeart/2005/8/layout/cycle4#1"/>
    <dgm:cxn modelId="{FE5B5AB5-9A89-4FEA-97C9-1D7FB66C8A9A}" type="presParOf" srcId="{2025D68B-AAE3-4375-AB54-51DFB7B00D29}" destId="{6C2289A0-A16F-49A4-93A8-586805063227}" srcOrd="2" destOrd="0" presId="urn:microsoft.com/office/officeart/2005/8/layout/cycle4#1"/>
    <dgm:cxn modelId="{33EF058C-7666-43E2-A921-14FB4C1AAAD8}" type="presParOf" srcId="{2025D68B-AAE3-4375-AB54-51DFB7B00D29}" destId="{EF77DD78-74C9-4FD4-952A-266E921442F8}"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032B1E-17DE-4F60-9EAB-899F129F8686}">
      <dsp:nvSpPr>
        <dsp:cNvPr id="0" name=""/>
        <dsp:cNvSpPr/>
      </dsp:nvSpPr>
      <dsp:spPr>
        <a:xfrm>
          <a:off x="0" y="0"/>
          <a:ext cx="8229600" cy="203668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2CE3E5-4165-423B-941D-36A324464BD7}">
      <dsp:nvSpPr>
        <dsp:cNvPr id="0" name=""/>
        <dsp:cNvSpPr/>
      </dsp:nvSpPr>
      <dsp:spPr>
        <a:xfrm>
          <a:off x="246887" y="271557"/>
          <a:ext cx="2417445" cy="1493567"/>
        </a:xfrm>
        <a:prstGeom prst="roundRect">
          <a:avLst>
            <a:gd name="adj" fmla="val 10000"/>
          </a:avLst>
        </a:prstGeom>
        <a:blipFill>
          <a:blip xmlns:r="http://schemas.openxmlformats.org/officeDocument/2006/relationships" r:embed="rId1">
            <a:extLst>
              <a:ext uri="{28A0092B-C50C-407E-A947-70E740481C1C}">
                <a14:useLocalDpi xmlns=""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0CC81D-EAAA-4E38-AFC0-9D94E0CEDCC7}">
      <dsp:nvSpPr>
        <dsp:cNvPr id="0" name=""/>
        <dsp:cNvSpPr/>
      </dsp:nvSpPr>
      <dsp:spPr>
        <a:xfrm rot="10800000">
          <a:off x="246887" y="2036683"/>
          <a:ext cx="2417445" cy="2489279"/>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lvl="0" algn="ctr" defTabSz="1066800">
            <a:lnSpc>
              <a:spcPct val="90000"/>
            </a:lnSpc>
            <a:spcBef>
              <a:spcPct val="0"/>
            </a:spcBef>
            <a:spcAft>
              <a:spcPct val="35000"/>
            </a:spcAft>
          </a:pPr>
          <a:r>
            <a:rPr lang="en-US" sz="2400" kern="1200" dirty="0" smtClean="0"/>
            <a:t>LOCATION</a:t>
          </a:r>
        </a:p>
        <a:p>
          <a:pPr lvl="0" algn="ctr" defTabSz="1066800">
            <a:lnSpc>
              <a:spcPct val="90000"/>
            </a:lnSpc>
            <a:spcBef>
              <a:spcPct val="0"/>
            </a:spcBef>
            <a:spcAft>
              <a:spcPct val="35000"/>
            </a:spcAft>
          </a:pPr>
          <a:r>
            <a:rPr lang="en-US" sz="2400" kern="1200" dirty="0" smtClean="0"/>
            <a:t>FOR CANCER DEVELOPMENT</a:t>
          </a:r>
          <a:endParaRPr lang="en-US" sz="2400" kern="1200" dirty="0"/>
        </a:p>
      </dsp:txBody>
      <dsp:txXfrm rot="10800000">
        <a:off x="246887" y="2036683"/>
        <a:ext cx="2417445" cy="2489279"/>
      </dsp:txXfrm>
    </dsp:sp>
    <dsp:sp modelId="{B1FE8F65-BC03-45EA-9A00-0702C9A3195E}">
      <dsp:nvSpPr>
        <dsp:cNvPr id="0" name=""/>
        <dsp:cNvSpPr/>
      </dsp:nvSpPr>
      <dsp:spPr>
        <a:xfrm>
          <a:off x="2906077" y="271557"/>
          <a:ext cx="2417445" cy="1493567"/>
        </a:xfrm>
        <a:prstGeom prst="roundRect">
          <a:avLst>
            <a:gd name="adj" fmla="val 10000"/>
          </a:avLst>
        </a:prstGeom>
        <a:blipFill>
          <a:blip xmlns:r="http://schemas.openxmlformats.org/officeDocument/2006/relationships" r:embed="rId2">
            <a:extLst>
              <a:ext uri="{28A0092B-C50C-407E-A947-70E740481C1C}">
                <a14:useLocalDpi xmlns="" xmlns:a14="http://schemas.microsoft.com/office/drawing/2010/main" val="0"/>
              </a:ext>
            </a:extLst>
          </a:blip>
          <a:srcRect/>
          <a:stretch>
            <a:fillRect t="-17000" b="-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4A9338-4056-4B4D-8B8B-D8833A97A0C8}">
      <dsp:nvSpPr>
        <dsp:cNvPr id="0" name=""/>
        <dsp:cNvSpPr/>
      </dsp:nvSpPr>
      <dsp:spPr>
        <a:xfrm rot="10800000">
          <a:off x="2906077" y="2036683"/>
          <a:ext cx="2417445" cy="2489279"/>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lvl="0" algn="ctr" defTabSz="1066800">
            <a:lnSpc>
              <a:spcPct val="90000"/>
            </a:lnSpc>
            <a:spcBef>
              <a:spcPct val="0"/>
            </a:spcBef>
            <a:spcAft>
              <a:spcPct val="35000"/>
            </a:spcAft>
          </a:pPr>
          <a:r>
            <a:rPr lang="en-US" sz="2400" kern="1200" dirty="0" smtClean="0"/>
            <a:t>LESION</a:t>
          </a:r>
        </a:p>
        <a:p>
          <a:pPr lvl="0" algn="ctr" defTabSz="1066800">
            <a:lnSpc>
              <a:spcPct val="90000"/>
            </a:lnSpc>
            <a:spcBef>
              <a:spcPct val="0"/>
            </a:spcBef>
            <a:spcAft>
              <a:spcPct val="35000"/>
            </a:spcAft>
          </a:pPr>
          <a:r>
            <a:rPr lang="en-US" sz="2400" kern="1200" dirty="0" smtClean="0"/>
            <a:t>OPERABLE</a:t>
          </a:r>
        </a:p>
        <a:p>
          <a:pPr lvl="0" algn="ctr" defTabSz="1066800">
            <a:lnSpc>
              <a:spcPct val="90000"/>
            </a:lnSpc>
            <a:spcBef>
              <a:spcPct val="0"/>
            </a:spcBef>
            <a:spcAft>
              <a:spcPct val="35000"/>
            </a:spcAft>
          </a:pPr>
          <a:r>
            <a:rPr lang="en-US" sz="2400" kern="1200" dirty="0" smtClean="0"/>
            <a:t>SCREENING AND REMOVAL FOR CURE</a:t>
          </a:r>
          <a:endParaRPr lang="en-US" sz="2400" kern="1200" dirty="0"/>
        </a:p>
      </dsp:txBody>
      <dsp:txXfrm rot="10800000">
        <a:off x="2906077" y="2036683"/>
        <a:ext cx="2417445" cy="2489279"/>
      </dsp:txXfrm>
    </dsp:sp>
    <dsp:sp modelId="{E1D547A9-FE96-492E-9FA9-C6455DFF4616}">
      <dsp:nvSpPr>
        <dsp:cNvPr id="0" name=""/>
        <dsp:cNvSpPr/>
      </dsp:nvSpPr>
      <dsp:spPr>
        <a:xfrm>
          <a:off x="5565267" y="271557"/>
          <a:ext cx="2417445" cy="1493567"/>
        </a:xfrm>
        <a:prstGeom prst="roundRect">
          <a:avLst>
            <a:gd name="adj" fmla="val 10000"/>
          </a:avLst>
        </a:prstGeom>
        <a:blipFill>
          <a:blip xmlns:r="http://schemas.openxmlformats.org/officeDocument/2006/relationships" r:embed="rId3">
            <a:extLst>
              <a:ext uri="{28A0092B-C50C-407E-A947-70E740481C1C}">
                <a14:useLocalDpi xmlns="" xmlns:a14="http://schemas.microsoft.com/office/drawing/2010/main" val="0"/>
              </a:ext>
            </a:extLst>
          </a:blip>
          <a:srcRect/>
          <a:stretch>
            <a:fillRect t="-35000" b="-3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9DDC1E-826C-4528-8F4F-F1ED80C3A95D}">
      <dsp:nvSpPr>
        <dsp:cNvPr id="0" name=""/>
        <dsp:cNvSpPr/>
      </dsp:nvSpPr>
      <dsp:spPr>
        <a:xfrm rot="10800000">
          <a:off x="5562607" y="2036683"/>
          <a:ext cx="2417445" cy="2489279"/>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lvl="0" algn="ctr" defTabSz="1066800">
            <a:lnSpc>
              <a:spcPct val="90000"/>
            </a:lnSpc>
            <a:spcBef>
              <a:spcPct val="0"/>
            </a:spcBef>
            <a:spcAft>
              <a:spcPct val="35000"/>
            </a:spcAft>
          </a:pPr>
          <a:r>
            <a:rPr lang="en-US" sz="2400" kern="1200" dirty="0" smtClean="0"/>
            <a:t>ADVANCED</a:t>
          </a:r>
        </a:p>
        <a:p>
          <a:pPr lvl="0" algn="ctr" defTabSz="1066800">
            <a:lnSpc>
              <a:spcPct val="90000"/>
            </a:lnSpc>
            <a:spcBef>
              <a:spcPct val="0"/>
            </a:spcBef>
            <a:spcAft>
              <a:spcPct val="35000"/>
            </a:spcAft>
          </a:pPr>
          <a:r>
            <a:rPr lang="en-US" sz="2400" kern="1200" dirty="0" smtClean="0"/>
            <a:t>INOPERABLE</a:t>
          </a:r>
        </a:p>
        <a:p>
          <a:pPr lvl="0" algn="ctr" defTabSz="1066800">
            <a:lnSpc>
              <a:spcPct val="90000"/>
            </a:lnSpc>
            <a:spcBef>
              <a:spcPct val="0"/>
            </a:spcBef>
            <a:spcAft>
              <a:spcPct val="35000"/>
            </a:spcAft>
          </a:pPr>
          <a:r>
            <a:rPr lang="en-US" sz="2400" kern="1200" dirty="0" smtClean="0"/>
            <a:t>DIAGNOSIS THERAPY INEFFECTIVE</a:t>
          </a:r>
          <a:endParaRPr lang="en-US" sz="2400" kern="1200" dirty="0"/>
        </a:p>
      </dsp:txBody>
      <dsp:txXfrm rot="10800000">
        <a:off x="5562607" y="2036683"/>
        <a:ext cx="2417445" cy="24892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87ADED-F59F-4830-A706-3D6B47BA5D8F}">
      <dsp:nvSpPr>
        <dsp:cNvPr id="0" name=""/>
        <dsp:cNvSpPr/>
      </dsp:nvSpPr>
      <dsp:spPr>
        <a:xfrm>
          <a:off x="0" y="0"/>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US [</a:t>
          </a:r>
          <a:r>
            <a:rPr lang="en-US" sz="1900" b="1" kern="1200" dirty="0" smtClean="0">
              <a:solidFill>
                <a:srgbClr val="FFC000"/>
              </a:solidFill>
            </a:rPr>
            <a:t>STANDARD</a:t>
          </a:r>
          <a:r>
            <a:rPr lang="en-US" sz="1900" kern="1200" dirty="0" smtClean="0"/>
            <a:t>]: 350 million</a:t>
          </a:r>
          <a:endParaRPr lang="en-US" sz="1900" kern="1200" dirty="0"/>
        </a:p>
        <a:p>
          <a:pPr marL="114300" lvl="1" indent="-114300" algn="l" defTabSz="666750">
            <a:lnSpc>
              <a:spcPct val="90000"/>
            </a:lnSpc>
            <a:spcBef>
              <a:spcPct val="0"/>
            </a:spcBef>
            <a:spcAft>
              <a:spcPct val="15000"/>
            </a:spcAft>
            <a:buChar char="••"/>
          </a:pPr>
          <a:r>
            <a:rPr lang="en-US" sz="1500" kern="1200" dirty="0" smtClean="0"/>
            <a:t>Women at risk: 110 million</a:t>
          </a:r>
          <a:endParaRPr lang="en-US" sz="1500" kern="1200" dirty="0"/>
        </a:p>
        <a:p>
          <a:pPr marL="114300" lvl="1" indent="-114300" algn="l" defTabSz="666750">
            <a:lnSpc>
              <a:spcPct val="90000"/>
            </a:lnSpc>
            <a:spcBef>
              <a:spcPct val="0"/>
            </a:spcBef>
            <a:spcAft>
              <a:spcPct val="15000"/>
            </a:spcAft>
            <a:buChar char="••"/>
          </a:pPr>
          <a:r>
            <a:rPr lang="en-US" sz="1500" kern="1200" dirty="0" smtClean="0"/>
            <a:t>Screening outreach: &gt;80%</a:t>
          </a:r>
          <a:endParaRPr lang="en-US" sz="1500" kern="1200" dirty="0"/>
        </a:p>
        <a:p>
          <a:pPr marL="114300" lvl="1" indent="-114300" algn="l" defTabSz="666750">
            <a:lnSpc>
              <a:spcPct val="90000"/>
            </a:lnSpc>
            <a:spcBef>
              <a:spcPct val="0"/>
            </a:spcBef>
            <a:spcAft>
              <a:spcPct val="15000"/>
            </a:spcAft>
            <a:buChar char="••"/>
          </a:pPr>
          <a:r>
            <a:rPr lang="en-US" sz="1500" kern="1200" dirty="0" smtClean="0"/>
            <a:t>CC (2012)  prevalence: 12,000; mortality: 4,000  </a:t>
          </a:r>
          <a:endParaRPr lang="en-US" sz="1500" kern="1200" dirty="0"/>
        </a:p>
      </dsp:txBody>
      <dsp:txXfrm>
        <a:off x="1346200" y="0"/>
        <a:ext cx="4749800" cy="1269999"/>
      </dsp:txXfrm>
    </dsp:sp>
    <dsp:sp modelId="{1666B30A-9B2E-49ED-8EF8-387317C5C79F}">
      <dsp:nvSpPr>
        <dsp:cNvPr id="0" name=""/>
        <dsp:cNvSpPr/>
      </dsp:nvSpPr>
      <dsp:spPr>
        <a:xfrm>
          <a:off x="126999" y="126999"/>
          <a:ext cx="1219200" cy="101599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A49BC6-C8B4-4CE1-BBEE-A2482F5D1F9B}">
      <dsp:nvSpPr>
        <dsp:cNvPr id="0" name=""/>
        <dsp:cNvSpPr/>
      </dsp:nvSpPr>
      <dsp:spPr>
        <a:xfrm>
          <a:off x="0" y="1396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WORLD: 7.3 BN</a:t>
          </a:r>
          <a:endParaRPr lang="en-US" sz="1900" kern="1200" dirty="0"/>
        </a:p>
        <a:p>
          <a:pPr marL="114300" lvl="1" indent="-114300" algn="l" defTabSz="666750">
            <a:lnSpc>
              <a:spcPct val="90000"/>
            </a:lnSpc>
            <a:spcBef>
              <a:spcPct val="0"/>
            </a:spcBef>
            <a:spcAft>
              <a:spcPct val="15000"/>
            </a:spcAft>
            <a:buChar char="••"/>
          </a:pPr>
          <a:r>
            <a:rPr lang="en-US" sz="1500" kern="1200" dirty="0" smtClean="0"/>
            <a:t>Women at risk: 2.5 </a:t>
          </a:r>
          <a:r>
            <a:rPr lang="en-US" sz="1500" kern="1200" dirty="0" err="1" smtClean="0"/>
            <a:t>bn</a:t>
          </a:r>
          <a:endParaRPr lang="en-US" sz="1500" kern="1200" dirty="0"/>
        </a:p>
        <a:p>
          <a:pPr marL="114300" lvl="1" indent="-114300" algn="l" defTabSz="666750">
            <a:lnSpc>
              <a:spcPct val="90000"/>
            </a:lnSpc>
            <a:spcBef>
              <a:spcPct val="0"/>
            </a:spcBef>
            <a:spcAft>
              <a:spcPct val="15000"/>
            </a:spcAft>
            <a:buChar char="••"/>
          </a:pPr>
          <a:r>
            <a:rPr lang="en-US" sz="1500" kern="1200" dirty="0" smtClean="0"/>
            <a:t>Screening outreach: &lt; 20%</a:t>
          </a:r>
          <a:endParaRPr lang="en-US" sz="1500" kern="1200" dirty="0"/>
        </a:p>
        <a:p>
          <a:pPr marL="114300" lvl="1" indent="-114300" algn="l" defTabSz="666750">
            <a:lnSpc>
              <a:spcPct val="90000"/>
            </a:lnSpc>
            <a:spcBef>
              <a:spcPct val="0"/>
            </a:spcBef>
            <a:spcAft>
              <a:spcPct val="15000"/>
            </a:spcAft>
            <a:buChar char="••"/>
          </a:pPr>
          <a:r>
            <a:rPr lang="en-US" sz="1500" kern="1200" dirty="0" smtClean="0"/>
            <a:t>CC(2012)  prevalence: 600,000; mortality: 360,000</a:t>
          </a:r>
          <a:endParaRPr lang="en-US" sz="1500" kern="1200" dirty="0"/>
        </a:p>
      </dsp:txBody>
      <dsp:txXfrm>
        <a:off x="1346200" y="1396999"/>
        <a:ext cx="4749800" cy="1269999"/>
      </dsp:txXfrm>
    </dsp:sp>
    <dsp:sp modelId="{BAAD7BA2-C960-4C11-82D3-8AD6F883D7E1}">
      <dsp:nvSpPr>
        <dsp:cNvPr id="0" name=""/>
        <dsp:cNvSpPr/>
      </dsp:nvSpPr>
      <dsp:spPr>
        <a:xfrm>
          <a:off x="126999" y="1523999"/>
          <a:ext cx="1219200" cy="101599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F30550-1044-4A9A-8334-C0E619D2716F}">
      <dsp:nvSpPr>
        <dsp:cNvPr id="0" name=""/>
        <dsp:cNvSpPr/>
      </dsp:nvSpPr>
      <dsp:spPr>
        <a:xfrm>
          <a:off x="0" y="2793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Egypt: 84 million </a:t>
          </a:r>
          <a:endParaRPr lang="en-US" sz="1900" kern="1200" dirty="0"/>
        </a:p>
        <a:p>
          <a:pPr marL="114300" lvl="1" indent="-114300" algn="l" defTabSz="666750">
            <a:lnSpc>
              <a:spcPct val="90000"/>
            </a:lnSpc>
            <a:spcBef>
              <a:spcPct val="0"/>
            </a:spcBef>
            <a:spcAft>
              <a:spcPct val="15000"/>
            </a:spcAft>
            <a:buChar char="••"/>
          </a:pPr>
          <a:r>
            <a:rPr lang="en-US" sz="1500" kern="1200" dirty="0" smtClean="0"/>
            <a:t>Women at risk: 28 million</a:t>
          </a:r>
          <a:endParaRPr lang="en-US" sz="1500" kern="1200" dirty="0"/>
        </a:p>
        <a:p>
          <a:pPr marL="114300" lvl="1" indent="-114300" algn="l" defTabSz="666750">
            <a:lnSpc>
              <a:spcPct val="90000"/>
            </a:lnSpc>
            <a:spcBef>
              <a:spcPct val="0"/>
            </a:spcBef>
            <a:spcAft>
              <a:spcPct val="15000"/>
            </a:spcAft>
            <a:buChar char="••"/>
          </a:pPr>
          <a:r>
            <a:rPr lang="en-US" sz="1500" kern="1200" dirty="0" smtClean="0"/>
            <a:t>Screening outreach: ? Diagnosis???</a:t>
          </a:r>
          <a:endParaRPr lang="en-US" sz="1500" kern="1200" dirty="0"/>
        </a:p>
        <a:p>
          <a:pPr marL="114300" lvl="1" indent="-114300" algn="l" defTabSz="666750">
            <a:lnSpc>
              <a:spcPct val="90000"/>
            </a:lnSpc>
            <a:spcBef>
              <a:spcPct val="0"/>
            </a:spcBef>
            <a:spcAft>
              <a:spcPct val="15000"/>
            </a:spcAft>
            <a:buChar char="••"/>
          </a:pPr>
          <a:r>
            <a:rPr lang="en-US" sz="1500" kern="1200" dirty="0" smtClean="0"/>
            <a:t>CC (2010) prevalence:  514; mortality: 299</a:t>
          </a:r>
          <a:endParaRPr lang="en-US" sz="1500" kern="1200" dirty="0"/>
        </a:p>
      </dsp:txBody>
      <dsp:txXfrm>
        <a:off x="1346200" y="2793999"/>
        <a:ext cx="4749800" cy="1269999"/>
      </dsp:txXfrm>
    </dsp:sp>
    <dsp:sp modelId="{E3A7B2CE-9BED-4BFC-986C-EB322D3AA91D}">
      <dsp:nvSpPr>
        <dsp:cNvPr id="0" name=""/>
        <dsp:cNvSpPr/>
      </dsp:nvSpPr>
      <dsp:spPr>
        <a:xfrm>
          <a:off x="126999" y="2920999"/>
          <a:ext cx="1219200" cy="101599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B9F97A-7DD9-4603-AE94-C06DC4ED445A}">
      <dsp:nvSpPr>
        <dsp:cNvPr id="0" name=""/>
        <dsp:cNvSpPr/>
      </dsp:nvSpPr>
      <dsp:spPr>
        <a:xfrm>
          <a:off x="436066" y="496"/>
          <a:ext cx="2321718" cy="11608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en-US" sz="2700" kern="1200" dirty="0" smtClean="0"/>
            <a:t>IMPROVE AWARENESS</a:t>
          </a:r>
          <a:endParaRPr lang="en-US" sz="2700" kern="1200" dirty="0"/>
        </a:p>
      </dsp:txBody>
      <dsp:txXfrm>
        <a:off x="436066" y="496"/>
        <a:ext cx="2321718" cy="1160859"/>
      </dsp:txXfrm>
    </dsp:sp>
    <dsp:sp modelId="{17E3D3D5-2D84-4DC1-9064-EBFD4BC21D3B}">
      <dsp:nvSpPr>
        <dsp:cNvPr id="0" name=""/>
        <dsp:cNvSpPr/>
      </dsp:nvSpPr>
      <dsp:spPr>
        <a:xfrm>
          <a:off x="668238" y="1161355"/>
          <a:ext cx="232171" cy="870644"/>
        </a:xfrm>
        <a:custGeom>
          <a:avLst/>
          <a:gdLst/>
          <a:ahLst/>
          <a:cxnLst/>
          <a:rect l="0" t="0" r="0" b="0"/>
          <a:pathLst>
            <a:path>
              <a:moveTo>
                <a:pt x="0" y="0"/>
              </a:moveTo>
              <a:lnTo>
                <a:pt x="0" y="870644"/>
              </a:lnTo>
              <a:lnTo>
                <a:pt x="232171" y="8706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2804EB-434B-4BFE-985C-78DBF398EB2F}">
      <dsp:nvSpPr>
        <dsp:cNvPr id="0" name=""/>
        <dsp:cNvSpPr/>
      </dsp:nvSpPr>
      <dsp:spPr>
        <a:xfrm>
          <a:off x="900410" y="1451570"/>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PROFERSSIONAL EDUCATION</a:t>
          </a:r>
          <a:endParaRPr lang="en-US" sz="2000" kern="1200" dirty="0"/>
        </a:p>
      </dsp:txBody>
      <dsp:txXfrm>
        <a:off x="900410" y="1451570"/>
        <a:ext cx="1857374" cy="1160859"/>
      </dsp:txXfrm>
    </dsp:sp>
    <dsp:sp modelId="{8D3002AA-6B6D-4843-8F5A-3C134A5DCF2E}">
      <dsp:nvSpPr>
        <dsp:cNvPr id="0" name=""/>
        <dsp:cNvSpPr/>
      </dsp:nvSpPr>
      <dsp:spPr>
        <a:xfrm>
          <a:off x="668238" y="1161355"/>
          <a:ext cx="232171" cy="2321718"/>
        </a:xfrm>
        <a:custGeom>
          <a:avLst/>
          <a:gdLst/>
          <a:ahLst/>
          <a:cxnLst/>
          <a:rect l="0" t="0" r="0" b="0"/>
          <a:pathLst>
            <a:path>
              <a:moveTo>
                <a:pt x="0" y="0"/>
              </a:moveTo>
              <a:lnTo>
                <a:pt x="0" y="2321718"/>
              </a:lnTo>
              <a:lnTo>
                <a:pt x="232171" y="2321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7432FD-6E29-4BE1-8217-4CED21A06815}">
      <dsp:nvSpPr>
        <dsp:cNvPr id="0" name=""/>
        <dsp:cNvSpPr/>
      </dsp:nvSpPr>
      <dsp:spPr>
        <a:xfrm>
          <a:off x="900410" y="2902644"/>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SCHOOL EDUCATION</a:t>
          </a:r>
          <a:endParaRPr lang="en-US" sz="2000" kern="1200" dirty="0"/>
        </a:p>
      </dsp:txBody>
      <dsp:txXfrm>
        <a:off x="900410" y="2902644"/>
        <a:ext cx="1857374" cy="1160859"/>
      </dsp:txXfrm>
    </dsp:sp>
    <dsp:sp modelId="{F24FCFD1-7EF7-421F-B3B3-250CC91C3092}">
      <dsp:nvSpPr>
        <dsp:cNvPr id="0" name=""/>
        <dsp:cNvSpPr/>
      </dsp:nvSpPr>
      <dsp:spPr>
        <a:xfrm>
          <a:off x="3338214" y="496"/>
          <a:ext cx="2321718" cy="11608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en-US" sz="2700" kern="1200" dirty="0" smtClean="0"/>
            <a:t>PREVENT DEVELOPMENT</a:t>
          </a:r>
          <a:endParaRPr lang="en-US" sz="2700" kern="1200" dirty="0"/>
        </a:p>
      </dsp:txBody>
      <dsp:txXfrm>
        <a:off x="3338214" y="496"/>
        <a:ext cx="2321718" cy="1160859"/>
      </dsp:txXfrm>
    </dsp:sp>
    <dsp:sp modelId="{A6DBDB46-6B16-4151-BD20-27D3BFDC191E}">
      <dsp:nvSpPr>
        <dsp:cNvPr id="0" name=""/>
        <dsp:cNvSpPr/>
      </dsp:nvSpPr>
      <dsp:spPr>
        <a:xfrm>
          <a:off x="3570386" y="1161355"/>
          <a:ext cx="232171" cy="870644"/>
        </a:xfrm>
        <a:custGeom>
          <a:avLst/>
          <a:gdLst/>
          <a:ahLst/>
          <a:cxnLst/>
          <a:rect l="0" t="0" r="0" b="0"/>
          <a:pathLst>
            <a:path>
              <a:moveTo>
                <a:pt x="0" y="0"/>
              </a:moveTo>
              <a:lnTo>
                <a:pt x="0" y="870644"/>
              </a:lnTo>
              <a:lnTo>
                <a:pt x="232171" y="8706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2F5E66-35CE-422F-AD95-D3515B6D1C57}">
      <dsp:nvSpPr>
        <dsp:cNvPr id="0" name=""/>
        <dsp:cNvSpPr/>
      </dsp:nvSpPr>
      <dsp:spPr>
        <a:xfrm>
          <a:off x="3802558" y="1451570"/>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REDUCING RISKS</a:t>
          </a:r>
          <a:endParaRPr lang="en-US" sz="2000" kern="1200" dirty="0"/>
        </a:p>
      </dsp:txBody>
      <dsp:txXfrm>
        <a:off x="3802558" y="1451570"/>
        <a:ext cx="1857374" cy="1160859"/>
      </dsp:txXfrm>
    </dsp:sp>
    <dsp:sp modelId="{0905766F-6B45-4CDC-838D-99A774BC6048}">
      <dsp:nvSpPr>
        <dsp:cNvPr id="0" name=""/>
        <dsp:cNvSpPr/>
      </dsp:nvSpPr>
      <dsp:spPr>
        <a:xfrm>
          <a:off x="3570386" y="1161355"/>
          <a:ext cx="232171" cy="2321718"/>
        </a:xfrm>
        <a:custGeom>
          <a:avLst/>
          <a:gdLst/>
          <a:ahLst/>
          <a:cxnLst/>
          <a:rect l="0" t="0" r="0" b="0"/>
          <a:pathLst>
            <a:path>
              <a:moveTo>
                <a:pt x="0" y="0"/>
              </a:moveTo>
              <a:lnTo>
                <a:pt x="0" y="2321718"/>
              </a:lnTo>
              <a:lnTo>
                <a:pt x="232171" y="2321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223DEA-60B6-4130-8E84-870CAB5B12A3}">
      <dsp:nvSpPr>
        <dsp:cNvPr id="0" name=""/>
        <dsp:cNvSpPr/>
      </dsp:nvSpPr>
      <dsp:spPr>
        <a:xfrm>
          <a:off x="3802558" y="2902644"/>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SCREENING FOR EALY LESIONS AND REMOVAL</a:t>
          </a:r>
          <a:endParaRPr lang="en-US" sz="2000" kern="1200" dirty="0"/>
        </a:p>
      </dsp:txBody>
      <dsp:txXfrm>
        <a:off x="3802558" y="2902644"/>
        <a:ext cx="1857374" cy="116085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A8102-8F5A-41F6-8D58-09E1A86CB800}">
      <dsp:nvSpPr>
        <dsp:cNvPr id="0" name=""/>
        <dsp:cNvSpPr/>
      </dsp:nvSpPr>
      <dsp:spPr>
        <a:xfrm>
          <a:off x="0" y="914403"/>
          <a:ext cx="2413509" cy="180163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106680" rIns="35560" bIns="35560"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COLLECTION TOOL - OTC</a:t>
          </a:r>
          <a:endParaRPr lang="en-US" sz="2800" kern="1200" dirty="0"/>
        </a:p>
      </dsp:txBody>
      <dsp:txXfrm>
        <a:off x="0" y="914403"/>
        <a:ext cx="2413509" cy="1801633"/>
      </dsp:txXfrm>
    </dsp:sp>
    <dsp:sp modelId="{4A722945-98E2-4827-8176-7C01EE192070}">
      <dsp:nvSpPr>
        <dsp:cNvPr id="0" name=""/>
        <dsp:cNvSpPr/>
      </dsp:nvSpPr>
      <dsp:spPr>
        <a:xfrm>
          <a:off x="5069" y="2500273"/>
          <a:ext cx="2413509" cy="7747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lvl="0" algn="l" defTabSz="800100">
            <a:lnSpc>
              <a:spcPct val="90000"/>
            </a:lnSpc>
            <a:spcBef>
              <a:spcPct val="0"/>
            </a:spcBef>
            <a:spcAft>
              <a:spcPct val="35000"/>
            </a:spcAft>
          </a:pPr>
          <a:r>
            <a:rPr lang="en-US" sz="1800" kern="1200" dirty="0" smtClean="0"/>
            <a:t>SELF-COLLECTING KIT</a:t>
          </a:r>
          <a:endParaRPr lang="en-US" sz="1800" kern="1200" dirty="0"/>
        </a:p>
      </dsp:txBody>
      <dsp:txXfrm>
        <a:off x="5069" y="2500273"/>
        <a:ext cx="1699654" cy="774702"/>
      </dsp:txXfrm>
    </dsp:sp>
    <dsp:sp modelId="{8DFAA96F-13A1-4770-974A-479B793D089B}">
      <dsp:nvSpPr>
        <dsp:cNvPr id="0" name=""/>
        <dsp:cNvSpPr/>
      </dsp:nvSpPr>
      <dsp:spPr>
        <a:xfrm flipV="1">
          <a:off x="1657544" y="2264060"/>
          <a:ext cx="1075634" cy="1563262"/>
        </a:xfrm>
        <a:prstGeom prst="ellipse">
          <a:avLst/>
        </a:prstGeom>
        <a:blipFill rotWithShape="0">
          <a:blip xmlns:r="http://schemas.openxmlformats.org/officeDocument/2006/relationships" r:embed="rId1"/>
          <a:stretch>
            <a:fillRect/>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5F8904-3788-4B18-A625-CE7243AB92EA}">
      <dsp:nvSpPr>
        <dsp:cNvPr id="0" name=""/>
        <dsp:cNvSpPr/>
      </dsp:nvSpPr>
      <dsp:spPr>
        <a:xfrm>
          <a:off x="2942455" y="878273"/>
          <a:ext cx="2413509" cy="180163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106680" rIns="35560" bIns="35560" numCol="1" spcCol="1270" anchor="t" anchorCtr="0">
          <a:noAutofit/>
        </a:bodyPr>
        <a:lstStyle/>
        <a:p>
          <a:pPr marL="285750" lvl="1" indent="-285750" algn="l" defTabSz="1244600">
            <a:lnSpc>
              <a:spcPct val="90000"/>
            </a:lnSpc>
            <a:spcBef>
              <a:spcPct val="0"/>
            </a:spcBef>
            <a:spcAft>
              <a:spcPct val="15000"/>
            </a:spcAft>
            <a:buChar char="••"/>
          </a:pPr>
          <a:r>
            <a:rPr lang="en-US" sz="2800" kern="1200" dirty="0" err="1" smtClean="0"/>
            <a:t>eConnection</a:t>
          </a:r>
          <a:r>
            <a:rPr lang="en-US" sz="2800" kern="1200" dirty="0" smtClean="0"/>
            <a:t> POC-Expert center</a:t>
          </a:r>
          <a:endParaRPr lang="en-US" sz="2800" kern="1200" dirty="0"/>
        </a:p>
      </dsp:txBody>
      <dsp:txXfrm>
        <a:off x="2942455" y="878273"/>
        <a:ext cx="2413509" cy="1801633"/>
      </dsp:txXfrm>
    </dsp:sp>
    <dsp:sp modelId="{1AF85495-71FA-41A6-B3FA-B5FE16ACCB32}">
      <dsp:nvSpPr>
        <dsp:cNvPr id="0" name=""/>
        <dsp:cNvSpPr/>
      </dsp:nvSpPr>
      <dsp:spPr>
        <a:xfrm>
          <a:off x="2942455" y="2679907"/>
          <a:ext cx="2413509" cy="7747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lvl="0" algn="l" defTabSz="800100">
            <a:lnSpc>
              <a:spcPct val="90000"/>
            </a:lnSpc>
            <a:spcBef>
              <a:spcPct val="0"/>
            </a:spcBef>
            <a:spcAft>
              <a:spcPct val="35000"/>
            </a:spcAft>
          </a:pPr>
          <a:r>
            <a:rPr lang="en-US" sz="1800" kern="1200" dirty="0" smtClean="0"/>
            <a:t>TELEMEDICNE</a:t>
          </a:r>
          <a:endParaRPr lang="en-US" sz="1800" kern="1200" dirty="0"/>
        </a:p>
      </dsp:txBody>
      <dsp:txXfrm>
        <a:off x="2942455" y="2679907"/>
        <a:ext cx="1699654" cy="774702"/>
      </dsp:txXfrm>
    </dsp:sp>
    <dsp:sp modelId="{9D8D6BDC-8FC5-4088-8069-D8D277856A6D}">
      <dsp:nvSpPr>
        <dsp:cNvPr id="0" name=""/>
        <dsp:cNvSpPr/>
      </dsp:nvSpPr>
      <dsp:spPr>
        <a:xfrm>
          <a:off x="4710384" y="2802961"/>
          <a:ext cx="844728" cy="844728"/>
        </a:xfrm>
        <a:prstGeom prst="ellipse">
          <a:avLst/>
        </a:prstGeom>
        <a:blipFill>
          <a:blip xmlns:r="http://schemas.openxmlformats.org/officeDocument/2006/relationships" r:embed="rId2" cstate="print">
            <a:extLst>
              <a:ext uri="{28A0092B-C50C-407E-A947-70E740481C1C}">
                <a14:useLocalDpi xmlns="" xmlns:a14="http://schemas.microsoft.com/office/drawing/2010/main" val="0"/>
              </a:ext>
            </a:extLst>
          </a:blip>
          <a:srcRect/>
          <a:stretch>
            <a:fillRect t="-15000" b="-15000"/>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7409E9-A69F-4340-ADCF-2CD49E36613D}">
      <dsp:nvSpPr>
        <dsp:cNvPr id="0" name=""/>
        <dsp:cNvSpPr/>
      </dsp:nvSpPr>
      <dsp:spPr>
        <a:xfrm>
          <a:off x="5764389" y="949238"/>
          <a:ext cx="2413509" cy="180163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106680" rIns="35560" bIns="35560"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Biomarker visualization and image capturing</a:t>
          </a:r>
          <a:endParaRPr lang="en-US" sz="2800" kern="1200" dirty="0"/>
        </a:p>
      </dsp:txBody>
      <dsp:txXfrm>
        <a:off x="5764389" y="949238"/>
        <a:ext cx="2413509" cy="1801633"/>
      </dsp:txXfrm>
    </dsp:sp>
    <dsp:sp modelId="{C792548B-C0F9-43D8-B05D-43CD82887E39}">
      <dsp:nvSpPr>
        <dsp:cNvPr id="0" name=""/>
        <dsp:cNvSpPr/>
      </dsp:nvSpPr>
      <dsp:spPr>
        <a:xfrm>
          <a:off x="5764389" y="2750872"/>
          <a:ext cx="2413509" cy="7747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lvl="0" algn="l" defTabSz="800100">
            <a:lnSpc>
              <a:spcPct val="90000"/>
            </a:lnSpc>
            <a:spcBef>
              <a:spcPct val="0"/>
            </a:spcBef>
            <a:spcAft>
              <a:spcPct val="35000"/>
            </a:spcAft>
          </a:pPr>
          <a:r>
            <a:rPr lang="en-US" sz="1800" kern="1200" dirty="0" smtClean="0"/>
            <a:t>TEST PROCESSING KIT</a:t>
          </a:r>
          <a:endParaRPr lang="en-US" sz="1800" kern="1200" dirty="0"/>
        </a:p>
      </dsp:txBody>
      <dsp:txXfrm>
        <a:off x="5764389" y="2750872"/>
        <a:ext cx="1699654" cy="774702"/>
      </dsp:txXfrm>
    </dsp:sp>
    <dsp:sp modelId="{DA6EA193-F118-4612-A24B-7C2F0565C02F}">
      <dsp:nvSpPr>
        <dsp:cNvPr id="0" name=""/>
        <dsp:cNvSpPr/>
      </dsp:nvSpPr>
      <dsp:spPr>
        <a:xfrm>
          <a:off x="7684833" y="3015858"/>
          <a:ext cx="539696" cy="560865"/>
        </a:xfrm>
        <a:prstGeom prst="ellipse">
          <a:avLst/>
        </a:prstGeom>
        <a:blipFill>
          <a:blip xmlns:r="http://schemas.openxmlformats.org/officeDocument/2006/relationships" r:embed="rId3" cstate="print">
            <a:extLst>
              <a:ext uri="{28A0092B-C50C-407E-A947-70E740481C1C}">
                <a14:useLocalDpi xmlns="" xmlns:a14="http://schemas.microsoft.com/office/drawing/2010/main" val="0"/>
              </a:ext>
            </a:extLst>
          </a:blip>
          <a:srcRect/>
          <a:stretch>
            <a:fillRect t="-17000" b="-17000"/>
          </a:stretch>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04BD2E-8733-41C6-BB3E-4DD2006587EC}">
      <dsp:nvSpPr>
        <dsp:cNvPr id="0" name=""/>
        <dsp:cNvSpPr/>
      </dsp:nvSpPr>
      <dsp:spPr>
        <a:xfrm>
          <a:off x="4820850" y="3077654"/>
          <a:ext cx="2235825" cy="14483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UPADATE </a:t>
          </a:r>
          <a:endParaRPr lang="en-US" sz="1200" kern="1200" dirty="0"/>
        </a:p>
      </dsp:txBody>
      <dsp:txXfrm>
        <a:off x="5491597" y="3439731"/>
        <a:ext cx="1565078" cy="1086231"/>
      </dsp:txXfrm>
    </dsp:sp>
    <dsp:sp modelId="{3C5B35CD-2BE8-41A9-90C7-671555F3B9A6}">
      <dsp:nvSpPr>
        <dsp:cNvPr id="0" name=""/>
        <dsp:cNvSpPr/>
      </dsp:nvSpPr>
      <dsp:spPr>
        <a:xfrm>
          <a:off x="1172924" y="3077654"/>
          <a:ext cx="2235825" cy="14483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REVERSE FROM INCRESSING THE MORTALITY AND PREVLALENCE TO DECRESING TREND</a:t>
          </a:r>
          <a:endParaRPr lang="en-US" sz="1200" kern="1200" dirty="0"/>
        </a:p>
      </dsp:txBody>
      <dsp:txXfrm>
        <a:off x="1172924" y="3439731"/>
        <a:ext cx="1565078" cy="1086231"/>
      </dsp:txXfrm>
    </dsp:sp>
    <dsp:sp modelId="{06D4D19D-0695-45B6-8933-D0109D1255E3}">
      <dsp:nvSpPr>
        <dsp:cNvPr id="0" name=""/>
        <dsp:cNvSpPr/>
      </dsp:nvSpPr>
      <dsp:spPr>
        <a:xfrm>
          <a:off x="4820850" y="0"/>
          <a:ext cx="2235825" cy="14483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INCRESE TO 50% OF WOMEN AT RISK WITHION 10-15 YEARS OF IMPLEMENTATION</a:t>
          </a:r>
          <a:endParaRPr lang="en-US" sz="1200" kern="1200" dirty="0"/>
        </a:p>
      </dsp:txBody>
      <dsp:txXfrm>
        <a:off x="5491597" y="0"/>
        <a:ext cx="1565078" cy="1086231"/>
      </dsp:txXfrm>
    </dsp:sp>
    <dsp:sp modelId="{B65D6DB8-F0C3-4D35-B99A-2AE58EF45CC7}">
      <dsp:nvSpPr>
        <dsp:cNvPr id="0" name=""/>
        <dsp:cNvSpPr/>
      </dsp:nvSpPr>
      <dsp:spPr>
        <a:xfrm>
          <a:off x="1172924" y="0"/>
          <a:ext cx="2235825" cy="14483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INCREASE AMONG  PROFESSIONALS, POLICY MAKERS, INSUARANCE, AND PUBLIC</a:t>
          </a:r>
          <a:endParaRPr lang="en-US" sz="1200" kern="1200" dirty="0"/>
        </a:p>
      </dsp:txBody>
      <dsp:txXfrm>
        <a:off x="1172924" y="0"/>
        <a:ext cx="1565078" cy="1086231"/>
      </dsp:txXfrm>
    </dsp:sp>
    <dsp:sp modelId="{82EB2D92-D91A-4112-8E37-49E55EEAA499}">
      <dsp:nvSpPr>
        <dsp:cNvPr id="0" name=""/>
        <dsp:cNvSpPr/>
      </dsp:nvSpPr>
      <dsp:spPr>
        <a:xfrm>
          <a:off x="2109798" y="257979"/>
          <a:ext cx="1959741" cy="195974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AWARENES</a:t>
          </a:r>
          <a:endParaRPr lang="en-US" sz="1800" kern="1200" dirty="0"/>
        </a:p>
      </dsp:txBody>
      <dsp:txXfrm>
        <a:off x="2109798" y="257979"/>
        <a:ext cx="1959741" cy="1959741"/>
      </dsp:txXfrm>
    </dsp:sp>
    <dsp:sp modelId="{4A8427C0-2B47-4F8A-8807-E83DCFC3986A}">
      <dsp:nvSpPr>
        <dsp:cNvPr id="0" name=""/>
        <dsp:cNvSpPr/>
      </dsp:nvSpPr>
      <dsp:spPr>
        <a:xfrm rot="5400000">
          <a:off x="4160059" y="257979"/>
          <a:ext cx="1959741" cy="195974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SCREENING</a:t>
          </a:r>
          <a:endParaRPr lang="en-US" sz="1800" kern="1200" dirty="0"/>
        </a:p>
      </dsp:txBody>
      <dsp:txXfrm rot="5400000">
        <a:off x="4160059" y="257979"/>
        <a:ext cx="1959741" cy="1959741"/>
      </dsp:txXfrm>
    </dsp:sp>
    <dsp:sp modelId="{4A9DB03B-14FC-4757-856A-8B6746FC3177}">
      <dsp:nvSpPr>
        <dsp:cNvPr id="0" name=""/>
        <dsp:cNvSpPr/>
      </dsp:nvSpPr>
      <dsp:spPr>
        <a:xfrm rot="10800000">
          <a:off x="4160059" y="2308241"/>
          <a:ext cx="1959741" cy="195974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HEALTH STATISTICS</a:t>
          </a:r>
          <a:endParaRPr lang="en-US" sz="1800" kern="1200" dirty="0"/>
        </a:p>
      </dsp:txBody>
      <dsp:txXfrm rot="10800000">
        <a:off x="4160059" y="2308241"/>
        <a:ext cx="1959741" cy="1959741"/>
      </dsp:txXfrm>
    </dsp:sp>
    <dsp:sp modelId="{AB5B7967-38BE-41B6-AA44-E197670CA2E8}">
      <dsp:nvSpPr>
        <dsp:cNvPr id="0" name=""/>
        <dsp:cNvSpPr/>
      </dsp:nvSpPr>
      <dsp:spPr>
        <a:xfrm rot="16200000">
          <a:off x="2109798" y="2308241"/>
          <a:ext cx="1959741" cy="195974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DISEASE TRENDS</a:t>
          </a:r>
          <a:endParaRPr lang="en-US" sz="1800" kern="1200" dirty="0"/>
        </a:p>
      </dsp:txBody>
      <dsp:txXfrm rot="16200000">
        <a:off x="2109798" y="2308241"/>
        <a:ext cx="1959741" cy="1959741"/>
      </dsp:txXfrm>
    </dsp:sp>
    <dsp:sp modelId="{6C2289A0-A16F-49A4-93A8-586805063227}">
      <dsp:nvSpPr>
        <dsp:cNvPr id="0" name=""/>
        <dsp:cNvSpPr/>
      </dsp:nvSpPr>
      <dsp:spPr>
        <a:xfrm>
          <a:off x="3776484" y="1855644"/>
          <a:ext cx="676631" cy="58837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77DD78-74C9-4FD4-952A-266E921442F8}">
      <dsp:nvSpPr>
        <dsp:cNvPr id="0" name=""/>
        <dsp:cNvSpPr/>
      </dsp:nvSpPr>
      <dsp:spPr>
        <a:xfrm rot="10800000">
          <a:off x="3776484" y="2081942"/>
          <a:ext cx="676631" cy="588375"/>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List2#1">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5C0C961-CF65-4766-B521-0C7A07F2DD18}" type="datetimeFigureOut">
              <a:rPr lang="en-US" smtClean="0"/>
              <a:pPr/>
              <a:t>5/16/2013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F876744-242C-49FF-A579-7B3852058FBF}" type="slidenum">
              <a:rPr lang="en-US" smtClean="0"/>
              <a:pPr/>
              <a:t>‹#›</a:t>
            </a:fld>
            <a:endParaRPr lang="en-US"/>
          </a:p>
        </p:txBody>
      </p:sp>
    </p:spTree>
    <p:extLst>
      <p:ext uri="{BB962C8B-B14F-4D97-AF65-F5344CB8AC3E}">
        <p14:creationId xmlns="" xmlns:p14="http://schemas.microsoft.com/office/powerpoint/2010/main" val="4188108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44DDA41-65D9-4324-8B15-082742E23B2A}" type="datetimeFigureOut">
              <a:rPr lang="en-US" smtClean="0"/>
              <a:pPr/>
              <a:t>5/16/2013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839DB3C-7C93-4794-BBCA-44E3C685759D}" type="slidenum">
              <a:rPr lang="en-US" smtClean="0"/>
              <a:pPr/>
              <a:t>‹#›</a:t>
            </a:fld>
            <a:endParaRPr lang="en-US"/>
          </a:p>
        </p:txBody>
      </p:sp>
    </p:spTree>
    <p:extLst>
      <p:ext uri="{BB962C8B-B14F-4D97-AF65-F5344CB8AC3E}">
        <p14:creationId xmlns="" xmlns:p14="http://schemas.microsoft.com/office/powerpoint/2010/main" val="342994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FFF6A5-6267-4421-98A0-86063524DC2F}"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281846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F6A5-6267-4421-98A0-86063524DC2F}"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2842800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F6A5-6267-4421-98A0-86063524DC2F}"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196212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FF6A5-6267-4421-98A0-86063524DC2F}"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1174002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FFF6A5-6267-4421-98A0-86063524DC2F}"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98823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FFF6A5-6267-4421-98A0-86063524DC2F}"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1198403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FFF6A5-6267-4421-98A0-86063524DC2F}" type="datetimeFigureOut">
              <a:rPr lang="en-US" smtClean="0"/>
              <a:pPr/>
              <a:t>5/16/2013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244526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FFF6A5-6267-4421-98A0-86063524DC2F}" type="datetimeFigureOut">
              <a:rPr lang="en-US" smtClean="0"/>
              <a:pPr/>
              <a:t>5/16/2013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72695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FF6A5-6267-4421-98A0-86063524DC2F}" type="datetimeFigureOut">
              <a:rPr lang="en-US" smtClean="0"/>
              <a:pPr/>
              <a:t>5/16/2013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39557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FFF6A5-6267-4421-98A0-86063524DC2F}"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4252320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FFF6A5-6267-4421-98A0-86063524DC2F}"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1643310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FF6A5-6267-4421-98A0-86063524DC2F}" type="datetimeFigureOut">
              <a:rPr lang="en-US" smtClean="0"/>
              <a:pPr/>
              <a:t>5/16/2013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3084E-B68D-42BF-B54A-3DA50B3424A7}" type="slidenum">
              <a:rPr lang="en-US" smtClean="0"/>
              <a:pPr/>
              <a:t>‹#›</a:t>
            </a:fld>
            <a:endParaRPr lang="en-US"/>
          </a:p>
        </p:txBody>
      </p:sp>
    </p:spTree>
    <p:extLst>
      <p:ext uri="{BB962C8B-B14F-4D97-AF65-F5344CB8AC3E}">
        <p14:creationId xmlns="" xmlns:p14="http://schemas.microsoft.com/office/powerpoint/2010/main" val="3404141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file:///C:\Users\admin\Pictures\MPT%20Strategy%20in%20India.png"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arkpap.com/" TargetMode="External"/><Relationship Id="rId2" Type="http://schemas.openxmlformats.org/officeDocument/2006/relationships/hyperlink" Target="http://www.amazon.com/" TargetMode="External"/><Relationship Id="rId1" Type="http://schemas.openxmlformats.org/officeDocument/2006/relationships/slideLayout" Target="../slideLayouts/slideLayout4.xml"/><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CERVICAL CANCER: </a:t>
            </a:r>
            <a:br>
              <a:rPr lang="en-US" dirty="0" smtClean="0">
                <a:solidFill>
                  <a:srgbClr val="FF0000"/>
                </a:solidFill>
              </a:rPr>
            </a:br>
            <a:r>
              <a:rPr lang="en-US" dirty="0" smtClean="0">
                <a:solidFill>
                  <a:srgbClr val="FF0000"/>
                </a:solidFill>
              </a:rPr>
              <a:t>PAST, PRESENT AND FUTURE</a:t>
            </a:r>
            <a:endParaRPr lang="en-US" dirty="0">
              <a:solidFill>
                <a:srgbClr val="FF0000"/>
              </a:solidFill>
            </a:endParaRPr>
          </a:p>
        </p:txBody>
      </p:sp>
      <p:sp>
        <p:nvSpPr>
          <p:cNvPr id="3" name="Subtitle 2"/>
          <p:cNvSpPr>
            <a:spLocks noGrp="1"/>
          </p:cNvSpPr>
          <p:nvPr>
            <p:ph type="subTitle" idx="1"/>
          </p:nvPr>
        </p:nvSpPr>
        <p:spPr/>
        <p:txBody>
          <a:bodyPr>
            <a:normAutofit fontScale="92500" lnSpcReduction="20000"/>
          </a:bodyPr>
          <a:lstStyle/>
          <a:p>
            <a:r>
              <a:rPr lang="en-US" dirty="0" smtClean="0"/>
              <a:t>PROF. DR. OLIVERA MARKOVIC</a:t>
            </a:r>
          </a:p>
          <a:p>
            <a:r>
              <a:rPr lang="en-US" dirty="0" smtClean="0"/>
              <a:t>LECTURE ON MAY 18, 1013</a:t>
            </a:r>
          </a:p>
          <a:p>
            <a:r>
              <a:rPr lang="en-US" dirty="0" smtClean="0"/>
              <a:t>AT THE EGYPTIAN AMERICAN GROUP MEETING</a:t>
            </a:r>
            <a:endParaRPr lang="en-US" dirty="0"/>
          </a:p>
        </p:txBody>
      </p:sp>
      <p:sp>
        <p:nvSpPr>
          <p:cNvPr id="4" name="Date Placeholder 3"/>
          <p:cNvSpPr>
            <a:spLocks noGrp="1"/>
          </p:cNvSpPr>
          <p:nvPr>
            <p:ph type="dt" sz="half" idx="10"/>
          </p:nvPr>
        </p:nvSpPr>
        <p:spPr/>
        <p:txBody>
          <a:bodyPr/>
          <a:lstStyle/>
          <a:p>
            <a:fld id="{466FC653-8339-4400-B4D7-08C96FF1EF77}" type="datetime1">
              <a:rPr lang="en-US" smtClean="0"/>
              <a:pPr/>
              <a:t>5/16/2013</a:t>
            </a:fld>
            <a:endParaRPr lang="en-US"/>
          </a:p>
        </p:txBody>
      </p:sp>
      <p:sp>
        <p:nvSpPr>
          <p:cNvPr id="5" name="Footer Placeholder 4"/>
          <p:cNvSpPr>
            <a:spLocks noGrp="1"/>
          </p:cNvSpPr>
          <p:nvPr>
            <p:ph type="ftr" sz="quarter" idx="11"/>
          </p:nvPr>
        </p:nvSpPr>
        <p:spPr/>
        <p:txBody>
          <a:bodyPr/>
          <a:lstStyle/>
          <a:p>
            <a:r>
              <a:rPr lang="en-US" smtClean="0"/>
              <a:t>CERVICAL CANCER LECTURE MAY 18, 2013</a:t>
            </a:r>
            <a:endParaRPr lang="en-US"/>
          </a:p>
        </p:txBody>
      </p:sp>
      <p:sp>
        <p:nvSpPr>
          <p:cNvPr id="6" name="Slide Number Placeholder 5"/>
          <p:cNvSpPr>
            <a:spLocks noGrp="1"/>
          </p:cNvSpPr>
          <p:nvPr>
            <p:ph type="sldNum" sz="quarter" idx="12"/>
          </p:nvPr>
        </p:nvSpPr>
        <p:spPr/>
        <p:txBody>
          <a:bodyPr/>
          <a:lstStyle/>
          <a:p>
            <a:fld id="{6A23084E-B68D-42BF-B54A-3DA50B3424A7}" type="slidenum">
              <a:rPr lang="en-US" smtClean="0"/>
              <a:pPr/>
              <a:t>1</a:t>
            </a:fld>
            <a:endParaRPr lang="en-US"/>
          </a:p>
        </p:txBody>
      </p:sp>
      <p:pic>
        <p:nvPicPr>
          <p:cNvPr id="1026" name="Picture 2" descr="C:\Documents and Settings\O$NM\My Documents\My Pictures\index_01.jpg"/>
          <p:cNvPicPr>
            <a:picLocks noChangeAspect="1" noChangeArrowheads="1"/>
          </p:cNvPicPr>
          <p:nvPr/>
        </p:nvPicPr>
        <p:blipFill>
          <a:blip r:embed="rId2" cstate="print"/>
          <a:srcRect/>
          <a:stretch>
            <a:fillRect/>
          </a:stretch>
        </p:blipFill>
        <p:spPr bwMode="auto">
          <a:xfrm>
            <a:off x="914400" y="0"/>
            <a:ext cx="7048500" cy="2133600"/>
          </a:xfrm>
          <a:prstGeom prst="rect">
            <a:avLst/>
          </a:prstGeom>
          <a:noFill/>
        </p:spPr>
      </p:pic>
    </p:spTree>
    <p:extLst>
      <p:ext uri="{BB962C8B-B14F-4D97-AF65-F5344CB8AC3E}">
        <p14:creationId xmlns="" xmlns:p14="http://schemas.microsoft.com/office/powerpoint/2010/main" val="225932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Example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Before Pap test in the first half of the 20</a:t>
            </a:r>
            <a:r>
              <a:rPr lang="en-US" baseline="30000" dirty="0" smtClean="0"/>
              <a:t>th</a:t>
            </a:r>
            <a:r>
              <a:rPr lang="en-US" dirty="0" smtClean="0"/>
              <a:t> Century, US had almost no organized cervical cancer control (screening) and the rates for cervical cancer prevalence and mortality were increasing steadily. In the middle of that Century the American Cancer Society promoted a cytological screening developed by Dr. </a:t>
            </a:r>
            <a:r>
              <a:rPr lang="en-US" dirty="0" err="1" smtClean="0"/>
              <a:t>Papanicolaou</a:t>
            </a:r>
            <a:r>
              <a:rPr lang="en-US" dirty="0" smtClean="0"/>
              <a:t> ( Pap test). The outreach from about less than 5% was raised to 80% and the prevalence and mortality was decreased for 80%. There are about 50 mil Pap test done each year in this country, and cervical cancer prevalence and mortality decreased below the red line of 10 most frequent diseases in the US.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OUTREACH &amp; DISEASE</a:t>
            </a:r>
            <a:br>
              <a:rPr lang="en-US" dirty="0" smtClean="0">
                <a:solidFill>
                  <a:srgbClr val="FF0000"/>
                </a:solidFill>
              </a:rPr>
            </a:br>
            <a:r>
              <a:rPr lang="en-US" dirty="0" smtClean="0">
                <a:solidFill>
                  <a:srgbClr val="FF0000"/>
                </a:solidFill>
              </a:rPr>
              <a:t>STRATEGY TO REVERSE CC TRENDS</a:t>
            </a:r>
            <a:endParaRPr lang="en-US" dirty="0">
              <a:solidFill>
                <a:srgbClr val="FF0000"/>
              </a:solidFill>
            </a:endParaRP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1200" y="1714500"/>
            <a:ext cx="6527800" cy="4895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00355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C:\Users\admin\Pictures\MPT Strategy in India.png"/>
          <p:cNvPicPr>
            <a:picLocks noChangeAspect="1" noChangeArrowheads="1"/>
          </p:cNvPicPr>
          <p:nvPr/>
        </p:nvPicPr>
        <p:blipFill>
          <a:blip r:embed="rId2" r:link="rId3" cstate="print"/>
          <a:srcRect/>
          <a:stretch>
            <a:fillRect/>
          </a:stretch>
        </p:blipFill>
        <p:spPr bwMode="auto">
          <a:xfrm>
            <a:off x="1447800" y="533400"/>
            <a:ext cx="6400800" cy="5791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rgbClr val="FF0000"/>
                </a:solidFill>
              </a:rPr>
              <a:t>EGYPT NEEDS STRATEGY FOR FIGHT AGAINST CERVICAL CANCER</a:t>
            </a:r>
            <a:r>
              <a:rPr lang="en-US" dirty="0" smtClean="0"/>
              <a:t/>
            </a:r>
            <a:br>
              <a:rPr lang="en-US" dirty="0" smtClean="0"/>
            </a:br>
            <a:endParaRPr lang="en-US" dirty="0"/>
          </a:p>
        </p:txBody>
      </p:sp>
      <p:graphicFrame>
        <p:nvGraphicFramePr>
          <p:cNvPr id="3" name="Diagram 2"/>
          <p:cNvGraphicFramePr/>
          <p:nvPr>
            <p:extLst>
              <p:ext uri="{D42A27DB-BD31-4B8C-83A1-F6EECF244321}">
                <p14:modId xmlns="" xmlns:p14="http://schemas.microsoft.com/office/powerpoint/2010/main" val="69817217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8800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TOOLS TO ENABLE NEW STRATEGY</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317617678"/>
              </p:ext>
            </p:extLst>
          </p:nvPr>
        </p:nvGraphicFramePr>
        <p:xfrm>
          <a:off x="5334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79744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DIAGNOSIS</a:t>
            </a:r>
            <a:endParaRPr lang="en-US" dirty="0">
              <a:solidFill>
                <a:srgbClr val="FF0000"/>
              </a:solidFill>
            </a:endParaRPr>
          </a:p>
        </p:txBody>
      </p:sp>
      <p:sp>
        <p:nvSpPr>
          <p:cNvPr id="3" name="Text Placeholder 2"/>
          <p:cNvSpPr>
            <a:spLocks noGrp="1"/>
          </p:cNvSpPr>
          <p:nvPr>
            <p:ph type="body" idx="1"/>
          </p:nvPr>
        </p:nvSpPr>
        <p:spPr/>
        <p:txBody>
          <a:bodyPr/>
          <a:lstStyle/>
          <a:p>
            <a:r>
              <a:rPr lang="en-US" dirty="0" smtClean="0"/>
              <a:t>CYTOLOGY</a:t>
            </a:r>
            <a:endParaRPr lang="en-US" dirty="0"/>
          </a:p>
        </p:txBody>
      </p:sp>
      <p:sp>
        <p:nvSpPr>
          <p:cNvPr id="5" name="Text Placeholder 4"/>
          <p:cNvSpPr>
            <a:spLocks noGrp="1"/>
          </p:cNvSpPr>
          <p:nvPr>
            <p:ph type="body" sz="quarter" idx="3"/>
          </p:nvPr>
        </p:nvSpPr>
        <p:spPr/>
        <p:txBody>
          <a:bodyPr/>
          <a:lstStyle/>
          <a:p>
            <a:r>
              <a:rPr lang="en-US" dirty="0" smtClean="0"/>
              <a:t>TELEMEDICINE</a:t>
            </a:r>
            <a:endParaRPr lang="en-US" dirty="0"/>
          </a:p>
        </p:txBody>
      </p:sp>
      <p:pic>
        <p:nvPicPr>
          <p:cNvPr id="3074" name="Picture 2"/>
          <p:cNvPicPr>
            <a:picLocks noGrp="1" noChangeAspect="1" noChangeArrowheads="1"/>
          </p:cNvPicPr>
          <p:nvPr>
            <p:ph sz="half" idx="2"/>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2635448"/>
            <a:ext cx="4040188" cy="30301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sz="quarter" idx="4"/>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5025" y="2634853"/>
            <a:ext cx="4041775" cy="3031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66294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EXPECTED RESULTS:</a:t>
            </a:r>
            <a:br>
              <a:rPr lang="en-US" dirty="0" smtClean="0">
                <a:solidFill>
                  <a:srgbClr val="FF0000"/>
                </a:solidFill>
              </a:rPr>
            </a:br>
            <a:r>
              <a:rPr lang="en-US" dirty="0" smtClean="0">
                <a:solidFill>
                  <a:srgbClr val="FF0000"/>
                </a:solidFill>
              </a:rPr>
              <a:t>FUTURE OF CC IN EGYPT</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7616247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234968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New improvement are needed to make Pat test –like screening affordable, accessible, infrastructure independent and equitable for developing countries</a:t>
            </a:r>
          </a:p>
          <a:p>
            <a:r>
              <a:rPr lang="en-US" dirty="0" smtClean="0"/>
              <a:t>On the International Congress of Cytology that will be held on the May 28, 2013 in Paris, there will be lot of discussion on this subject </a:t>
            </a:r>
          </a:p>
          <a:p>
            <a:r>
              <a:rPr lang="en-US" dirty="0" smtClean="0"/>
              <a:t>Our presentation: </a:t>
            </a:r>
            <a:r>
              <a:rPr lang="en-US" i="1" dirty="0" smtClean="0"/>
              <a:t>Evaluation of cytology screening strategies for cervical cancer in resource poor settings.  </a:t>
            </a:r>
            <a:r>
              <a:rPr lang="en-US" dirty="0" err="1" smtClean="0"/>
              <a:t>Iyer</a:t>
            </a:r>
            <a:r>
              <a:rPr lang="en-US" dirty="0" smtClean="0"/>
              <a:t> VK, </a:t>
            </a:r>
            <a:r>
              <a:rPr lang="en-US" dirty="0" err="1" smtClean="0"/>
              <a:t>Mathur</a:t>
            </a:r>
            <a:r>
              <a:rPr lang="en-US" dirty="0" smtClean="0"/>
              <a:t> SR, </a:t>
            </a:r>
            <a:r>
              <a:rPr lang="en-US" dirty="0" err="1" smtClean="0"/>
              <a:t>Bhatla</a:t>
            </a:r>
            <a:r>
              <a:rPr lang="en-US" dirty="0" smtClean="0"/>
              <a:t> N, </a:t>
            </a:r>
            <a:r>
              <a:rPr lang="en-US" dirty="0" err="1" smtClean="0"/>
              <a:t>Markovic</a:t>
            </a:r>
            <a:r>
              <a:rPr lang="en-US" dirty="0" smtClean="0"/>
              <a:t> </a:t>
            </a:r>
            <a:r>
              <a:rPr lang="en-US" dirty="0" smtClean="0"/>
              <a:t>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READINGS</a:t>
            </a:r>
            <a:endParaRPr lang="en-US" dirty="0"/>
          </a:p>
        </p:txBody>
      </p:sp>
      <p:sp>
        <p:nvSpPr>
          <p:cNvPr id="4" name="Content Placeholder 3"/>
          <p:cNvSpPr>
            <a:spLocks noGrp="1"/>
          </p:cNvSpPr>
          <p:nvPr>
            <p:ph sz="half" idx="1"/>
          </p:nvPr>
        </p:nvSpPr>
        <p:spPr/>
        <p:txBody>
          <a:bodyPr>
            <a:normAutofit fontScale="92500" lnSpcReduction="20000"/>
          </a:bodyPr>
          <a:lstStyle/>
          <a:p>
            <a:endParaRPr lang="en-US"/>
          </a:p>
        </p:txBody>
      </p:sp>
      <p:sp>
        <p:nvSpPr>
          <p:cNvPr id="5" name="Content Placeholder 4"/>
          <p:cNvSpPr>
            <a:spLocks noGrp="1"/>
          </p:cNvSpPr>
          <p:nvPr>
            <p:ph sz="half" idx="2"/>
          </p:nvPr>
        </p:nvSpPr>
        <p:spPr/>
        <p:txBody>
          <a:bodyPr>
            <a:normAutofit fontScale="92500" lnSpcReduction="20000"/>
          </a:bodyPr>
          <a:lstStyle/>
          <a:p>
            <a:r>
              <a:rPr lang="en-US" dirty="0" smtClean="0"/>
              <a:t>First Edition, Springer, 2008</a:t>
            </a:r>
          </a:p>
          <a:p>
            <a:r>
              <a:rPr lang="en-US" dirty="0" smtClean="0"/>
              <a:t>Second Edition, Springer, 2010</a:t>
            </a:r>
          </a:p>
          <a:p>
            <a:r>
              <a:rPr lang="en-US" dirty="0" smtClean="0"/>
              <a:t>Updated and extended Edition, Springer, 2014</a:t>
            </a:r>
          </a:p>
          <a:p>
            <a:r>
              <a:rPr lang="en-US" dirty="0" smtClean="0">
                <a:hlinkClick r:id="rId2"/>
              </a:rPr>
              <a:t>www.amazon.com</a:t>
            </a:r>
            <a:endParaRPr lang="en-US" dirty="0" smtClean="0"/>
          </a:p>
          <a:p>
            <a:r>
              <a:rPr lang="en-US" dirty="0" smtClean="0">
                <a:hlinkClick r:id="rId3"/>
              </a:rPr>
              <a:t>www.markpap.com</a:t>
            </a:r>
            <a:endParaRPr lang="en-US" dirty="0" smtClean="0"/>
          </a:p>
          <a:p>
            <a:r>
              <a:rPr lang="en-US" dirty="0" smtClean="0"/>
              <a:t>www.bioscicon.com</a:t>
            </a:r>
            <a:endParaRPr lang="en-US" dirty="0" smtClean="0"/>
          </a:p>
          <a:p>
            <a:pPr>
              <a:buNone/>
            </a:pPr>
            <a:r>
              <a:rPr lang="en-US" dirty="0" smtClean="0">
                <a:solidFill>
                  <a:srgbClr val="FF0000"/>
                </a:solidFill>
              </a:rPr>
              <a:t>     No </a:t>
            </a:r>
            <a:r>
              <a:rPr lang="en-US" dirty="0" smtClean="0">
                <a:solidFill>
                  <a:srgbClr val="FF0000"/>
                </a:solidFill>
              </a:rPr>
              <a:t>effort is too big, nor investment too large to save one human life</a:t>
            </a:r>
            <a:r>
              <a:rPr lang="en-US" dirty="0" smtClean="0"/>
              <a:t>.</a:t>
            </a:r>
            <a:endParaRPr lang="en-US" dirty="0"/>
          </a:p>
        </p:txBody>
      </p:sp>
      <p:pic>
        <p:nvPicPr>
          <p:cNvPr id="3" name="Picture 2"/>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3400" y="1752600"/>
            <a:ext cx="4191000" cy="4191000"/>
          </a:xfrm>
          <a:prstGeom prst="rect">
            <a:avLst/>
          </a:prstGeom>
        </p:spPr>
      </p:pic>
    </p:spTree>
    <p:extLst>
      <p:ext uri="{BB962C8B-B14F-4D97-AF65-F5344CB8AC3E}">
        <p14:creationId xmlns="" xmlns:p14="http://schemas.microsoft.com/office/powerpoint/2010/main" val="3026992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CONTACT</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lgn="ctr">
              <a:buNone/>
            </a:pPr>
            <a:r>
              <a:rPr lang="en-US" sz="2400" dirty="0" smtClean="0"/>
              <a:t>FOR ADDITIONAL INFORMATION PLEASE CONTACT</a:t>
            </a:r>
            <a:r>
              <a:rPr lang="en-US" dirty="0" smtClean="0"/>
              <a:t>:</a:t>
            </a:r>
          </a:p>
          <a:p>
            <a:pPr>
              <a:buNone/>
            </a:pPr>
            <a:r>
              <a:rPr lang="en-US" dirty="0" smtClean="0"/>
              <a:t>   GLOBAL ACADEMY FOR WOMEN’S HEALTH</a:t>
            </a:r>
          </a:p>
          <a:p>
            <a:pPr>
              <a:buNone/>
            </a:pPr>
            <a:r>
              <a:rPr lang="en-US" dirty="0" smtClean="0"/>
              <a:t>   9601 MEDICAL CENTER DRIVE, RM 111</a:t>
            </a:r>
          </a:p>
          <a:p>
            <a:pPr>
              <a:buNone/>
            </a:pPr>
            <a:r>
              <a:rPr lang="en-US" dirty="0" smtClean="0"/>
              <a:t>   JOHNS HOPKINS UNVERSITY, MCC</a:t>
            </a:r>
          </a:p>
          <a:p>
            <a:pPr>
              <a:buNone/>
            </a:pPr>
            <a:r>
              <a:rPr lang="en-US" dirty="0" smtClean="0"/>
              <a:t>   PROF. DR. OLIVERA MARKOVIC</a:t>
            </a:r>
          </a:p>
          <a:p>
            <a:pPr>
              <a:buNone/>
            </a:pPr>
            <a:r>
              <a:rPr lang="en-US" dirty="0" smtClean="0"/>
              <a:t>   P/F: 1.301.610.9130</a:t>
            </a:r>
          </a:p>
          <a:p>
            <a:pPr>
              <a:buNone/>
            </a:pPr>
            <a:r>
              <a:rPr lang="en-US" dirty="0" smtClean="0"/>
              <a:t>   Web-site: www.markpap.com</a:t>
            </a:r>
          </a:p>
        </p:txBody>
      </p:sp>
    </p:spTree>
    <p:extLst>
      <p:ext uri="{BB962C8B-B14F-4D97-AF65-F5344CB8AC3E}">
        <p14:creationId xmlns="" xmlns:p14="http://schemas.microsoft.com/office/powerpoint/2010/main" val="3590623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FOREWARD</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pPr>
              <a:buNone/>
            </a:pPr>
            <a:r>
              <a:rPr lang="en-US" dirty="0"/>
              <a:t> </a:t>
            </a:r>
            <a:r>
              <a:rPr lang="en-US" dirty="0" smtClean="0"/>
              <a:t>     The Global Academy for Women’s Health , located at JHU, MCC has a mission to advance education and science in women’s health globally. The Academy is particularly devoted to the disease prevention of gynecological malignancies. Thousands of women die</a:t>
            </a:r>
          </a:p>
          <a:p>
            <a:pPr>
              <a:buNone/>
            </a:pPr>
            <a:r>
              <a:rPr lang="en-US" dirty="0" smtClean="0"/>
              <a:t>     and millions are afraid of getting ultimately fatal diseases that could be easily prevented.  The Academy is devoted  to improving women’s health and the quality of their lives, decreasing women’s suffering and saving  women’s lives around the world. </a:t>
            </a:r>
            <a:endParaRPr lang="en-US" dirty="0"/>
          </a:p>
          <a:p>
            <a:pPr>
              <a:buNone/>
            </a:pPr>
            <a:r>
              <a:rPr lang="en-US" dirty="0"/>
              <a:t> </a:t>
            </a:r>
            <a:r>
              <a:rPr lang="en-US" dirty="0" smtClean="0"/>
              <a:t>    </a:t>
            </a:r>
          </a:p>
          <a:p>
            <a:pPr>
              <a:buNone/>
            </a:pPr>
            <a:r>
              <a:rPr lang="en-US" dirty="0">
                <a:solidFill>
                  <a:srgbClr val="FF0000"/>
                </a:solidFill>
              </a:rPr>
              <a:t> </a:t>
            </a:r>
            <a:r>
              <a:rPr lang="en-US" dirty="0" smtClean="0">
                <a:solidFill>
                  <a:srgbClr val="FF0000"/>
                </a:solidFill>
              </a:rPr>
              <a:t>    </a:t>
            </a:r>
            <a:r>
              <a:rPr lang="en-US" dirty="0" smtClean="0"/>
              <a:t>Global Academy with its activity is hoping to contribute  to the alleviation of  health disparity  between developed and developing countries.</a:t>
            </a:r>
          </a:p>
          <a:p>
            <a:pPr>
              <a:buNone/>
            </a:pPr>
            <a:r>
              <a:rPr lang="en-US" dirty="0" smtClean="0"/>
              <a:t>     </a:t>
            </a:r>
            <a:endParaRPr lang="en-US" dirty="0"/>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38150" y="408709"/>
            <a:ext cx="2381250" cy="14097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Cervical cancer is a malignant disease affecting cervix of the uteri </a:t>
            </a:r>
          </a:p>
          <a:p>
            <a:r>
              <a:rPr lang="en-US" dirty="0" smtClean="0"/>
              <a:t>The disease is an unstoppable growth of malignant cells which destroy tissue around the lesion, spreads to lymph nodes and can metastasize around the body</a:t>
            </a:r>
          </a:p>
          <a:p>
            <a:r>
              <a:rPr lang="en-US" dirty="0" smtClean="0"/>
              <a:t>If this natural history is not interrupted by preventive or curative measures the outcome is ultimately fatal within few years of the detection of first symptoms</a:t>
            </a:r>
            <a:endParaRPr lang="en-US" dirty="0"/>
          </a:p>
        </p:txBody>
      </p:sp>
    </p:spTree>
    <p:extLst>
      <p:ext uri="{BB962C8B-B14F-4D97-AF65-F5344CB8AC3E}">
        <p14:creationId xmlns="" xmlns:p14="http://schemas.microsoft.com/office/powerpoint/2010/main" val="464705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OVERVIEW OF THE DISEASE</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48335781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13925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sz="half" idx="1"/>
          </p:nvPr>
        </p:nvSpPr>
        <p:spPr/>
        <p:txBody>
          <a:bodyPr/>
          <a:lstStyle/>
          <a:p>
            <a:r>
              <a:rPr lang="en-US" dirty="0" smtClean="0"/>
              <a:t>Cytology </a:t>
            </a:r>
            <a:endParaRPr lang="en-US" dirty="0"/>
          </a:p>
        </p:txBody>
      </p:sp>
      <p:sp>
        <p:nvSpPr>
          <p:cNvPr id="4" name="Content Placeholder 3"/>
          <p:cNvSpPr>
            <a:spLocks noGrp="1"/>
          </p:cNvSpPr>
          <p:nvPr>
            <p:ph sz="half" idx="2"/>
          </p:nvPr>
        </p:nvSpPr>
        <p:spPr/>
        <p:txBody>
          <a:bodyPr/>
          <a:lstStyle/>
          <a:p>
            <a:r>
              <a:rPr lang="en-US" dirty="0" smtClean="0"/>
              <a:t>Histology</a:t>
            </a:r>
            <a:endParaRPr lang="en-US" dirty="0"/>
          </a:p>
        </p:txBody>
      </p:sp>
      <p:pic>
        <p:nvPicPr>
          <p:cNvPr id="1026" name="Picture 2" descr="I:\cyto6474a (2).jpg"/>
          <p:cNvPicPr>
            <a:picLocks noChangeAspect="1" noChangeArrowheads="1"/>
          </p:cNvPicPr>
          <p:nvPr/>
        </p:nvPicPr>
        <p:blipFill>
          <a:blip r:embed="rId2" cstate="print"/>
          <a:srcRect/>
          <a:stretch>
            <a:fillRect/>
          </a:stretch>
        </p:blipFill>
        <p:spPr bwMode="auto">
          <a:xfrm>
            <a:off x="669925" y="484188"/>
            <a:ext cx="7802563" cy="588803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CLINICAL STAGING AND THERAPY</a:t>
            </a:r>
            <a:endParaRPr lang="en-US" dirty="0">
              <a:solidFill>
                <a:srgbClr val="FF0000"/>
              </a:solidFill>
            </a:endParaRPr>
          </a:p>
        </p:txBody>
      </p:sp>
      <p:sp>
        <p:nvSpPr>
          <p:cNvPr id="3" name="Text Placeholder 2"/>
          <p:cNvSpPr>
            <a:spLocks noGrp="1"/>
          </p:cNvSpPr>
          <p:nvPr>
            <p:ph type="body" idx="1"/>
          </p:nvPr>
        </p:nvSpPr>
        <p:spPr/>
        <p:txBody>
          <a:bodyPr/>
          <a:lstStyle/>
          <a:p>
            <a:r>
              <a:rPr lang="en-US" dirty="0" smtClean="0"/>
              <a:t>CURE</a:t>
            </a:r>
            <a:endParaRPr lang="en-US" dirty="0"/>
          </a:p>
        </p:txBody>
      </p:sp>
      <p:sp>
        <p:nvSpPr>
          <p:cNvPr id="4" name="Content Placeholder 3"/>
          <p:cNvSpPr>
            <a:spLocks noGrp="1"/>
          </p:cNvSpPr>
          <p:nvPr>
            <p:ph sz="half" idx="2"/>
          </p:nvPr>
        </p:nvSpPr>
        <p:spPr/>
        <p:txBody>
          <a:bodyPr>
            <a:normAutofit fontScale="92500" lnSpcReduction="10000"/>
          </a:bodyPr>
          <a:lstStyle/>
          <a:p>
            <a:pPr>
              <a:buNone/>
            </a:pPr>
            <a:r>
              <a:rPr lang="en-US" dirty="0" smtClean="0">
                <a:solidFill>
                  <a:srgbClr val="FF0000"/>
                </a:solidFill>
              </a:rPr>
              <a:t> CIS: </a:t>
            </a:r>
          </a:p>
          <a:p>
            <a:pPr marL="0" indent="0"/>
            <a:r>
              <a:rPr lang="en-US" dirty="0" smtClean="0"/>
              <a:t>    </a:t>
            </a:r>
            <a:r>
              <a:rPr lang="en-US" dirty="0" err="1" smtClean="0"/>
              <a:t>Conization</a:t>
            </a:r>
            <a:r>
              <a:rPr lang="en-US" dirty="0" smtClean="0"/>
              <a:t>, </a:t>
            </a:r>
          </a:p>
          <a:p>
            <a:pPr marL="0" indent="0"/>
            <a:r>
              <a:rPr lang="en-US" dirty="0" smtClean="0"/>
              <a:t>     LOOP,</a:t>
            </a:r>
          </a:p>
          <a:p>
            <a:pPr marL="0" indent="0"/>
            <a:r>
              <a:rPr lang="en-US" dirty="0" smtClean="0"/>
              <a:t>     Partial </a:t>
            </a:r>
            <a:r>
              <a:rPr lang="en-US" dirty="0" err="1" smtClean="0"/>
              <a:t>cervicotomy</a:t>
            </a:r>
            <a:r>
              <a:rPr lang="en-US" dirty="0" smtClean="0"/>
              <a:t> </a:t>
            </a:r>
          </a:p>
          <a:p>
            <a:pPr marL="0" indent="0">
              <a:buNone/>
            </a:pPr>
            <a:r>
              <a:rPr lang="en-US" dirty="0" smtClean="0">
                <a:solidFill>
                  <a:srgbClr val="C00000"/>
                </a:solidFill>
              </a:rPr>
              <a:t>Curable</a:t>
            </a:r>
          </a:p>
          <a:p>
            <a:pPr>
              <a:buNone/>
            </a:pPr>
            <a:r>
              <a:rPr lang="en-US" dirty="0" smtClean="0"/>
              <a:t>  </a:t>
            </a:r>
            <a:r>
              <a:rPr lang="en-US" dirty="0" smtClean="0">
                <a:solidFill>
                  <a:srgbClr val="FF0000"/>
                </a:solidFill>
              </a:rPr>
              <a:t>ICC-- 1A</a:t>
            </a:r>
            <a:r>
              <a:rPr lang="en-US" dirty="0" smtClean="0"/>
              <a:t>: </a:t>
            </a:r>
          </a:p>
          <a:p>
            <a:r>
              <a:rPr lang="en-US" dirty="0" smtClean="0"/>
              <a:t>Diagnostic intervention</a:t>
            </a:r>
          </a:p>
          <a:p>
            <a:r>
              <a:rPr lang="en-US" dirty="0" smtClean="0"/>
              <a:t>Surgery</a:t>
            </a:r>
          </a:p>
          <a:p>
            <a:r>
              <a:rPr lang="en-US" dirty="0" smtClean="0"/>
              <a:t>Surgery + Local Radiation</a:t>
            </a:r>
          </a:p>
          <a:p>
            <a:pPr marL="0" indent="0">
              <a:buNone/>
            </a:pPr>
            <a:r>
              <a:rPr lang="en-US" dirty="0" smtClean="0">
                <a:solidFill>
                  <a:schemeClr val="accent2">
                    <a:lumMod val="75000"/>
                  </a:schemeClr>
                </a:solidFill>
              </a:rPr>
              <a:t>All are curable</a:t>
            </a:r>
            <a:endParaRPr lang="en-US" dirty="0">
              <a:solidFill>
                <a:schemeClr val="accent2">
                  <a:lumMod val="75000"/>
                </a:schemeClr>
              </a:solidFill>
            </a:endParaRPr>
          </a:p>
        </p:txBody>
      </p:sp>
      <p:sp>
        <p:nvSpPr>
          <p:cNvPr id="5" name="Text Placeholder 4"/>
          <p:cNvSpPr>
            <a:spLocks noGrp="1"/>
          </p:cNvSpPr>
          <p:nvPr>
            <p:ph type="body" sz="quarter" idx="3"/>
          </p:nvPr>
        </p:nvSpPr>
        <p:spPr/>
        <p:txBody>
          <a:bodyPr/>
          <a:lstStyle/>
          <a:p>
            <a:r>
              <a:rPr lang="en-US" dirty="0" smtClean="0"/>
              <a:t>IMPROVEMENT</a:t>
            </a:r>
            <a:endParaRPr lang="en-US" dirty="0"/>
          </a:p>
        </p:txBody>
      </p:sp>
      <p:sp>
        <p:nvSpPr>
          <p:cNvPr id="6" name="Content Placeholder 5"/>
          <p:cNvSpPr>
            <a:spLocks noGrp="1"/>
          </p:cNvSpPr>
          <p:nvPr>
            <p:ph sz="quarter" idx="4"/>
          </p:nvPr>
        </p:nvSpPr>
        <p:spPr>
          <a:solidFill>
            <a:schemeClr val="bg1"/>
          </a:solidFill>
        </p:spPr>
        <p:txBody>
          <a:bodyPr/>
          <a:lstStyle/>
          <a:p>
            <a:pPr>
              <a:buNone/>
            </a:pPr>
            <a:r>
              <a:rPr lang="en-US" dirty="0" smtClean="0"/>
              <a:t>     </a:t>
            </a:r>
            <a:r>
              <a:rPr lang="en-US" dirty="0" smtClean="0">
                <a:solidFill>
                  <a:srgbClr val="FF0000"/>
                </a:solidFill>
              </a:rPr>
              <a:t>ICC--1B &amp; up: </a:t>
            </a:r>
          </a:p>
          <a:p>
            <a:r>
              <a:rPr lang="en-US" dirty="0" smtClean="0"/>
              <a:t> Local surgery</a:t>
            </a:r>
          </a:p>
          <a:p>
            <a:r>
              <a:rPr lang="en-US" dirty="0" smtClean="0"/>
              <a:t>Radical surgery, </a:t>
            </a:r>
          </a:p>
          <a:p>
            <a:r>
              <a:rPr lang="en-US" dirty="0" smtClean="0"/>
              <a:t>Radiation, </a:t>
            </a:r>
          </a:p>
          <a:p>
            <a:r>
              <a:rPr lang="en-US" dirty="0" smtClean="0"/>
              <a:t>Chemotherapy</a:t>
            </a:r>
          </a:p>
          <a:p>
            <a:r>
              <a:rPr lang="en-US" dirty="0" smtClean="0"/>
              <a:t>Combination therapy</a:t>
            </a:r>
          </a:p>
          <a:p>
            <a:r>
              <a:rPr lang="en-US" dirty="0" smtClean="0"/>
              <a:t>Alternative therapy</a:t>
            </a:r>
          </a:p>
          <a:p>
            <a:pPr>
              <a:buNone/>
            </a:pPr>
            <a:r>
              <a:rPr lang="en-US" dirty="0" smtClean="0">
                <a:solidFill>
                  <a:schemeClr val="accent2"/>
                </a:solidFill>
              </a:rPr>
              <a:t>     None is curable</a:t>
            </a:r>
            <a:endParaRPr lang="en-US" dirty="0">
              <a:solidFill>
                <a:schemeClr val="accent2"/>
              </a:solidFill>
            </a:endParaRPr>
          </a:p>
        </p:txBody>
      </p:sp>
    </p:spTree>
    <p:extLst>
      <p:ext uri="{BB962C8B-B14F-4D97-AF65-F5344CB8AC3E}">
        <p14:creationId xmlns="" xmlns:p14="http://schemas.microsoft.com/office/powerpoint/2010/main" val="2075569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Cervical cancer is preventable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The disease is preventable and curable </a:t>
            </a:r>
            <a:r>
              <a:rPr lang="en-US" b="1" dirty="0" smtClean="0"/>
              <a:t>IF</a:t>
            </a:r>
            <a:r>
              <a:rPr lang="en-US" dirty="0" smtClean="0"/>
              <a:t> detected on time. </a:t>
            </a:r>
          </a:p>
          <a:p>
            <a:r>
              <a:rPr lang="en-US" dirty="0" smtClean="0"/>
              <a:t>Women in developed countries are well protected with regular screening and early removal of suspect lesions.</a:t>
            </a:r>
          </a:p>
          <a:p>
            <a:r>
              <a:rPr lang="en-US" dirty="0" smtClean="0"/>
              <a:t>Cytological screening (Pap test) remains the best cervical cancer prevention.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EPIDEMIOLOGY</a:t>
            </a:r>
            <a:endParaRPr lang="en-US" dirty="0">
              <a:solidFill>
                <a:srgbClr val="FF0000"/>
              </a:solidFill>
            </a:endParaRPr>
          </a:p>
        </p:txBody>
      </p:sp>
      <p:graphicFrame>
        <p:nvGraphicFramePr>
          <p:cNvPr id="3" name="Diagram 2"/>
          <p:cNvGraphicFramePr/>
          <p:nvPr>
            <p:extLst>
              <p:ext uri="{D42A27DB-BD31-4B8C-83A1-F6EECF244321}">
                <p14:modId xmlns="" xmlns:p14="http://schemas.microsoft.com/office/powerpoint/2010/main" val="182851270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Users\admin\AppData\Local\Microsoft\Windows\Temporary Internet Files\Content.IE5\F3ZZHOS3\MP900402492[1].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700213" y="1565910"/>
            <a:ext cx="1119188" cy="895350"/>
          </a:xfrm>
          <a:prstGeom prst="rect">
            <a:avLst/>
          </a:prstGeom>
          <a:noFill/>
          <a:extLst>
            <a:ext uri="{909E8E84-426E-40DD-AFC4-6F175D3DCCD1}">
              <a14:hiddenFill xmlns="" xmlns:a14="http://schemas.microsoft.com/office/drawing/2010/main">
                <a:solidFill>
                  <a:srgbClr val="FFFFFF"/>
                </a:solidFill>
              </a14:hiddenFill>
            </a:ext>
          </a:extLst>
        </p:spPr>
      </p:pic>
      <p:pic>
        <p:nvPicPr>
          <p:cNvPr id="1027" name="Picture 3" descr="C:\Users\admin\AppData\Local\Microsoft\Windows\Temporary Internet Files\Content.IE5\SEWBC5MK\MC900435240[1].pn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1872495" y="2971801"/>
            <a:ext cx="804462" cy="9144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C:\Users\admin\AppData\Local\Microsoft\Windows\Temporary Internet Files\Content.IE5\F3ZZHOS3\MC900332065[1].wmf"/>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1700213" y="4296515"/>
            <a:ext cx="976744" cy="103047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5943600" y="1565910"/>
            <a:ext cx="1295400" cy="646331"/>
          </a:xfrm>
          <a:prstGeom prst="rect">
            <a:avLst/>
          </a:prstGeom>
          <a:noFill/>
        </p:spPr>
        <p:txBody>
          <a:bodyPr wrap="square" rtlCol="0">
            <a:spAutoFit/>
          </a:bodyPr>
          <a:lstStyle/>
          <a:p>
            <a:r>
              <a:rPr lang="en-US" dirty="0" smtClean="0">
                <a:solidFill>
                  <a:srgbClr val="FFFF00"/>
                </a:solidFill>
              </a:rPr>
              <a:t>Per  10e6</a:t>
            </a:r>
          </a:p>
          <a:p>
            <a:r>
              <a:rPr lang="en-US" dirty="0" smtClean="0">
                <a:solidFill>
                  <a:srgbClr val="FFFF00"/>
                </a:solidFill>
              </a:rPr>
              <a:t>P: 11; M:4</a:t>
            </a:r>
            <a:endParaRPr lang="en-US" dirty="0">
              <a:solidFill>
                <a:srgbClr val="FFFF00"/>
              </a:solidFill>
            </a:endParaRPr>
          </a:p>
        </p:txBody>
      </p:sp>
      <p:sp>
        <p:nvSpPr>
          <p:cNvPr id="6" name="TextBox 5"/>
          <p:cNvSpPr txBox="1"/>
          <p:nvPr/>
        </p:nvSpPr>
        <p:spPr>
          <a:xfrm>
            <a:off x="5486400" y="3048000"/>
            <a:ext cx="1752600" cy="646331"/>
          </a:xfrm>
          <a:prstGeom prst="rect">
            <a:avLst/>
          </a:prstGeom>
          <a:noFill/>
        </p:spPr>
        <p:txBody>
          <a:bodyPr wrap="square" rtlCol="0">
            <a:spAutoFit/>
          </a:bodyPr>
          <a:lstStyle/>
          <a:p>
            <a:r>
              <a:rPr lang="en-US" dirty="0" smtClean="0">
                <a:solidFill>
                  <a:srgbClr val="FFFF00"/>
                </a:solidFill>
              </a:rPr>
              <a:t>Per 10e6</a:t>
            </a:r>
          </a:p>
          <a:p>
            <a:r>
              <a:rPr lang="en-US" dirty="0" smtClean="0">
                <a:solidFill>
                  <a:srgbClr val="FFFF00"/>
                </a:solidFill>
              </a:rPr>
              <a:t>P: 2.4; 1.44</a:t>
            </a:r>
            <a:endParaRPr lang="en-US" dirty="0">
              <a:solidFill>
                <a:srgbClr val="FFFF00"/>
              </a:solidFill>
            </a:endParaRPr>
          </a:p>
        </p:txBody>
      </p:sp>
      <p:sp>
        <p:nvSpPr>
          <p:cNvPr id="8" name="TextBox 7"/>
          <p:cNvSpPr txBox="1"/>
          <p:nvPr/>
        </p:nvSpPr>
        <p:spPr>
          <a:xfrm>
            <a:off x="5791200" y="4419600"/>
            <a:ext cx="1447800" cy="646331"/>
          </a:xfrm>
          <a:prstGeom prst="rect">
            <a:avLst/>
          </a:prstGeom>
          <a:noFill/>
        </p:spPr>
        <p:txBody>
          <a:bodyPr wrap="square" rtlCol="0">
            <a:spAutoFit/>
          </a:bodyPr>
          <a:lstStyle/>
          <a:p>
            <a:r>
              <a:rPr lang="en-US" dirty="0" smtClean="0">
                <a:solidFill>
                  <a:srgbClr val="FFFF00"/>
                </a:solidFill>
              </a:rPr>
              <a:t>Per 10e6</a:t>
            </a:r>
          </a:p>
          <a:p>
            <a:r>
              <a:rPr lang="en-US" dirty="0" smtClean="0">
                <a:solidFill>
                  <a:srgbClr val="FFFF00"/>
                </a:solidFill>
              </a:rPr>
              <a:t>P:1.7; 1.06</a:t>
            </a:r>
            <a:endParaRPr lang="en-US" dirty="0">
              <a:solidFill>
                <a:srgbClr val="FFFF00"/>
              </a:solidFill>
            </a:endParaRPr>
          </a:p>
        </p:txBody>
      </p:sp>
    </p:spTree>
    <p:extLst>
      <p:ext uri="{BB962C8B-B14F-4D97-AF65-F5344CB8AC3E}">
        <p14:creationId xmlns="" xmlns:p14="http://schemas.microsoft.com/office/powerpoint/2010/main" val="369718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rPr>
              <a:t>COMPARISON USA VS. EGYPT</a:t>
            </a:r>
            <a:endParaRPr lang="en-US" dirty="0">
              <a:solidFill>
                <a:srgbClr val="FF0000"/>
              </a:solidFill>
            </a:endParaRPr>
          </a:p>
        </p:txBody>
      </p:sp>
      <p:sp>
        <p:nvSpPr>
          <p:cNvPr id="4" name="Text Placeholder 3"/>
          <p:cNvSpPr>
            <a:spLocks noGrp="1"/>
          </p:cNvSpPr>
          <p:nvPr>
            <p:ph type="body" idx="1"/>
          </p:nvPr>
        </p:nvSpPr>
        <p:spPr/>
        <p:txBody>
          <a:bodyPr/>
          <a:lstStyle/>
          <a:p>
            <a:r>
              <a:rPr lang="en-US" dirty="0" smtClean="0"/>
              <a:t>USA </a:t>
            </a:r>
            <a:endParaRPr lang="en-US" dirty="0"/>
          </a:p>
        </p:txBody>
      </p:sp>
      <p:sp>
        <p:nvSpPr>
          <p:cNvPr id="5" name="Content Placeholder 4"/>
          <p:cNvSpPr>
            <a:spLocks noGrp="1"/>
          </p:cNvSpPr>
          <p:nvPr>
            <p:ph sz="half" idx="2"/>
          </p:nvPr>
        </p:nvSpPr>
        <p:spPr/>
        <p:txBody>
          <a:bodyPr/>
          <a:lstStyle/>
          <a:p>
            <a:r>
              <a:rPr lang="en-US" dirty="0" smtClean="0">
                <a:solidFill>
                  <a:srgbClr val="FF0000"/>
                </a:solidFill>
              </a:rPr>
              <a:t>&gt; 1950:</a:t>
            </a:r>
            <a:r>
              <a:rPr lang="en-US" dirty="0" smtClean="0"/>
              <a:t> PAP TEST launched with 80% disease reduction</a:t>
            </a:r>
          </a:p>
          <a:p>
            <a:r>
              <a:rPr lang="en-US" dirty="0" smtClean="0">
                <a:solidFill>
                  <a:srgbClr val="FF0000"/>
                </a:solidFill>
              </a:rPr>
              <a:t>PRESENT</a:t>
            </a:r>
            <a:r>
              <a:rPr lang="en-US" dirty="0" smtClean="0"/>
              <a:t>:  PAP TEST + ADDITIONALS (LBP, HPV, DNA)</a:t>
            </a:r>
          </a:p>
          <a:p>
            <a:r>
              <a:rPr lang="en-US" dirty="0" smtClean="0">
                <a:solidFill>
                  <a:srgbClr val="FF0000"/>
                </a:solidFill>
              </a:rPr>
              <a:t>2012 &gt;</a:t>
            </a:r>
            <a:r>
              <a:rPr lang="en-US" dirty="0" smtClean="0"/>
              <a:t>: IMPROVED PAP </a:t>
            </a:r>
          </a:p>
          <a:p>
            <a:r>
              <a:rPr lang="en-US" dirty="0" smtClean="0">
                <a:solidFill>
                  <a:srgbClr val="FF0000"/>
                </a:solidFill>
              </a:rPr>
              <a:t>THERAPY</a:t>
            </a:r>
            <a:r>
              <a:rPr lang="en-US" dirty="0" smtClean="0"/>
              <a:t>: STILL OBSOLETE</a:t>
            </a:r>
          </a:p>
          <a:p>
            <a:pPr marL="0" indent="0">
              <a:buNone/>
            </a:pPr>
            <a:endParaRPr lang="en-US" dirty="0"/>
          </a:p>
        </p:txBody>
      </p:sp>
      <p:sp>
        <p:nvSpPr>
          <p:cNvPr id="6" name="Text Placeholder 5"/>
          <p:cNvSpPr>
            <a:spLocks noGrp="1"/>
          </p:cNvSpPr>
          <p:nvPr>
            <p:ph type="body" sz="quarter" idx="3"/>
          </p:nvPr>
        </p:nvSpPr>
        <p:spPr/>
        <p:txBody>
          <a:bodyPr/>
          <a:lstStyle/>
          <a:p>
            <a:r>
              <a:rPr lang="en-US" dirty="0" smtClean="0"/>
              <a:t>EGYPT</a:t>
            </a:r>
            <a:endParaRPr lang="en-US" dirty="0"/>
          </a:p>
        </p:txBody>
      </p:sp>
      <p:sp>
        <p:nvSpPr>
          <p:cNvPr id="7" name="Content Placeholder 6"/>
          <p:cNvSpPr>
            <a:spLocks noGrp="1"/>
          </p:cNvSpPr>
          <p:nvPr>
            <p:ph sz="quarter" idx="4"/>
          </p:nvPr>
        </p:nvSpPr>
        <p:spPr/>
        <p:txBody>
          <a:bodyPr/>
          <a:lstStyle/>
          <a:p>
            <a:pPr marL="0" indent="0">
              <a:buNone/>
            </a:pPr>
            <a:r>
              <a:rPr lang="en-US" b="1" dirty="0" smtClean="0">
                <a:solidFill>
                  <a:srgbClr val="FF0000"/>
                </a:solidFill>
              </a:rPr>
              <a:t>PRE PAP SITUATION</a:t>
            </a:r>
          </a:p>
          <a:p>
            <a:r>
              <a:rPr lang="en-US" dirty="0" smtClean="0"/>
              <a:t>DISEASE </a:t>
            </a:r>
            <a:r>
              <a:rPr lang="en-US" b="1" i="1" dirty="0" smtClean="0">
                <a:solidFill>
                  <a:srgbClr val="FF0000"/>
                </a:solidFill>
              </a:rPr>
              <a:t>NOT RECOGNIZED </a:t>
            </a:r>
            <a:r>
              <a:rPr lang="en-US" dirty="0" smtClean="0"/>
              <a:t>AS SERIOUS PENDING PROBLEM </a:t>
            </a:r>
          </a:p>
          <a:p>
            <a:pPr marL="0" indent="0">
              <a:buNone/>
            </a:pPr>
            <a:r>
              <a:rPr lang="en-US" dirty="0" smtClean="0">
                <a:solidFill>
                  <a:srgbClr val="FF0000"/>
                </a:solidFill>
              </a:rPr>
              <a:t>NEEDS:</a:t>
            </a:r>
            <a:r>
              <a:rPr lang="en-US" dirty="0" smtClean="0"/>
              <a:t> </a:t>
            </a:r>
          </a:p>
          <a:p>
            <a:r>
              <a:rPr lang="en-US" dirty="0" smtClean="0"/>
              <a:t>BETTER DIAGNOSIS</a:t>
            </a:r>
          </a:p>
          <a:p>
            <a:r>
              <a:rPr lang="en-US" dirty="0" smtClean="0"/>
              <a:t>BETTER PREVENTION OF RISK FACTORS AND CANCER CONTROL – SCREENING</a:t>
            </a:r>
          </a:p>
          <a:p>
            <a:endParaRPr lang="en-US" dirty="0"/>
          </a:p>
        </p:txBody>
      </p:sp>
    </p:spTree>
    <p:extLst>
      <p:ext uri="{BB962C8B-B14F-4D97-AF65-F5344CB8AC3E}">
        <p14:creationId xmlns="" xmlns:p14="http://schemas.microsoft.com/office/powerpoint/2010/main" val="667492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TotalTime>
  <Words>874</Words>
  <Application>Microsoft Office PowerPoint</Application>
  <PresentationFormat>On-screen Show (4:3)</PresentationFormat>
  <Paragraphs>135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CERVICAL CANCER:  PAST, PRESENT AND FUTURE</vt:lpstr>
      <vt:lpstr>FOREWARD</vt:lpstr>
      <vt:lpstr>DEFINITION</vt:lpstr>
      <vt:lpstr>OVERVIEW OF THE DISEASE</vt:lpstr>
      <vt:lpstr>Diagnosis</vt:lpstr>
      <vt:lpstr>CLINICAL STAGING AND THERAPY</vt:lpstr>
      <vt:lpstr>Cervical cancer is preventable</vt:lpstr>
      <vt:lpstr>EPIDEMIOLOGY</vt:lpstr>
      <vt:lpstr>COMPARISON USA VS. EGYPT</vt:lpstr>
      <vt:lpstr>US Example</vt:lpstr>
      <vt:lpstr>OUTREACH &amp; DISEASE STRATEGY TO REVERSE CC TRENDS</vt:lpstr>
      <vt:lpstr>Slide 12</vt:lpstr>
      <vt:lpstr>EGYPT NEEDS STRATEGY FOR FIGHT AGAINST CERVICAL CANCER </vt:lpstr>
      <vt:lpstr>TOOLS TO ENABLE NEW STRATEGY</vt:lpstr>
      <vt:lpstr>DIAGNOSIS</vt:lpstr>
      <vt:lpstr>EXPECTED RESULTS: FUTURE OF CC IN EGYPT</vt:lpstr>
      <vt:lpstr>FUTURE </vt:lpstr>
      <vt:lpstr>FURTHER READINGS</vt:lpstr>
      <vt:lpstr>CONTACT</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CERVICAL CANCER: PAST, PRESENT AND FUTURE</dc:title>
  <dc:creator>admin</dc:creator>
  <cp:lastModifiedBy>Olivera</cp:lastModifiedBy>
  <cp:revision>102</cp:revision>
  <cp:lastPrinted>2013-05-16T16:24:11Z</cp:lastPrinted>
  <dcterms:created xsi:type="dcterms:W3CDTF">2013-05-15T13:40:13Z</dcterms:created>
  <dcterms:modified xsi:type="dcterms:W3CDTF">2013-05-17T00:13:09Z</dcterms:modified>
</cp:coreProperties>
</file>